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7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02" r:id="rId17"/>
    <p:sldId id="271" r:id="rId18"/>
    <p:sldId id="272" r:id="rId19"/>
    <p:sldId id="273" r:id="rId20"/>
    <p:sldId id="298" r:id="rId21"/>
    <p:sldId id="299" r:id="rId22"/>
    <p:sldId id="300" r:id="rId23"/>
    <p:sldId id="301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4C9AAD-86C5-4091-B3B5-CCB5F2D31ADC}" v="1104" dt="2025-11-18T20:52:38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urzin Vini" userId="40a98aa4a61a07c7" providerId="LiveId" clId="{7BA829F3-2669-4C85-B774-D49C6FC7D81A}"/>
    <pc:docChg chg="undo redo custSel addSld delSld modSld sldOrd">
      <pc:chgData name="Thurzin Vini" userId="40a98aa4a61a07c7" providerId="LiveId" clId="{7BA829F3-2669-4C85-B774-D49C6FC7D81A}" dt="2025-11-18T21:03:31.880" v="6483" actId="47"/>
      <pc:docMkLst>
        <pc:docMk/>
      </pc:docMkLst>
      <pc:sldChg chg="addSp delSp modSp mod addAnim delAnim modAnim">
        <pc:chgData name="Thurzin Vini" userId="40a98aa4a61a07c7" providerId="LiveId" clId="{7BA829F3-2669-4C85-B774-D49C6FC7D81A}" dt="2025-11-18T20:38:08.855" v="6199" actId="170"/>
        <pc:sldMkLst>
          <pc:docMk/>
          <pc:sldMk cId="2234878001" sldId="256"/>
        </pc:sldMkLst>
        <pc:spChg chg="add mod ord">
          <ac:chgData name="Thurzin Vini" userId="40a98aa4a61a07c7" providerId="LiveId" clId="{7BA829F3-2669-4C85-B774-D49C6FC7D81A}" dt="2025-11-18T20:38:08.855" v="6199" actId="170"/>
          <ac:spMkLst>
            <pc:docMk/>
            <pc:sldMk cId="2234878001" sldId="256"/>
            <ac:spMk id="2" creationId="{22C1DBD0-29F5-C3AD-CFB9-9B574F5FC572}"/>
          </ac:spMkLst>
        </pc:spChg>
        <pc:spChg chg="del">
          <ac:chgData name="Thurzin Vini" userId="40a98aa4a61a07c7" providerId="LiveId" clId="{7BA829F3-2669-4C85-B774-D49C6FC7D81A}" dt="2025-11-17T20:26:30.340" v="172" actId="478"/>
          <ac:spMkLst>
            <pc:docMk/>
            <pc:sldMk cId="2234878001" sldId="256"/>
            <ac:spMk id="2" creationId="{595D8FBE-25FA-BDF1-6D74-7A3593F531ED}"/>
          </ac:spMkLst>
        </pc:spChg>
        <pc:spChg chg="del">
          <ac:chgData name="Thurzin Vini" userId="40a98aa4a61a07c7" providerId="LiveId" clId="{7BA829F3-2669-4C85-B774-D49C6FC7D81A}" dt="2025-11-17T20:26:32.458" v="173" actId="478"/>
          <ac:spMkLst>
            <pc:docMk/>
            <pc:sldMk cId="2234878001" sldId="256"/>
            <ac:spMk id="3" creationId="{A302DB39-0699-3EF4-806F-F64C003C6F8C}"/>
          </ac:spMkLst>
        </pc:spChg>
        <pc:spChg chg="add del mod">
          <ac:chgData name="Thurzin Vini" userId="40a98aa4a61a07c7" providerId="LiveId" clId="{7BA829F3-2669-4C85-B774-D49C6FC7D81A}" dt="2025-11-17T20:22:39.306" v="141" actId="478"/>
          <ac:spMkLst>
            <pc:docMk/>
            <pc:sldMk cId="2234878001" sldId="256"/>
            <ac:spMk id="4" creationId="{A4447436-AAFB-C477-CFBF-FA14B1211C77}"/>
          </ac:spMkLst>
        </pc:spChg>
        <pc:spChg chg="add del">
          <ac:chgData name="Thurzin Vini" userId="40a98aa4a61a07c7" providerId="LiveId" clId="{7BA829F3-2669-4C85-B774-D49C6FC7D81A}" dt="2025-11-17T20:23:00.324" v="143" actId="11529"/>
          <ac:spMkLst>
            <pc:docMk/>
            <pc:sldMk cId="2234878001" sldId="256"/>
            <ac:spMk id="5" creationId="{D68590E6-8065-78DB-6266-00D95DCD1134}"/>
          </ac:spMkLst>
        </pc:spChg>
        <pc:spChg chg="add mod">
          <ac:chgData name="Thurzin Vini" userId="40a98aa4a61a07c7" providerId="LiveId" clId="{7BA829F3-2669-4C85-B774-D49C6FC7D81A}" dt="2025-11-17T20:28:15.651" v="216" actId="2085"/>
          <ac:spMkLst>
            <pc:docMk/>
            <pc:sldMk cId="2234878001" sldId="256"/>
            <ac:spMk id="6" creationId="{7DCDFB25-D273-DABE-DC6F-F167CFFBB2ED}"/>
          </ac:spMkLst>
        </pc:spChg>
        <pc:spChg chg="add del mod">
          <ac:chgData name="Thurzin Vini" userId="40a98aa4a61a07c7" providerId="LiveId" clId="{7BA829F3-2669-4C85-B774-D49C6FC7D81A}" dt="2025-11-17T20:25:37.880" v="165" actId="478"/>
          <ac:spMkLst>
            <pc:docMk/>
            <pc:sldMk cId="2234878001" sldId="256"/>
            <ac:spMk id="7" creationId="{067C74C4-EF5E-5E09-09C1-49C909873394}"/>
          </ac:spMkLst>
        </pc:spChg>
        <pc:spChg chg="add del mod">
          <ac:chgData name="Thurzin Vini" userId="40a98aa4a61a07c7" providerId="LiveId" clId="{7BA829F3-2669-4C85-B774-D49C6FC7D81A}" dt="2025-11-17T20:26:22.968" v="171" actId="478"/>
          <ac:spMkLst>
            <pc:docMk/>
            <pc:sldMk cId="2234878001" sldId="256"/>
            <ac:spMk id="12" creationId="{D4C80A65-650B-1DFC-E96B-00EF770589CB}"/>
          </ac:spMkLst>
        </pc:spChg>
        <pc:spChg chg="add mod ord">
          <ac:chgData name="Thurzin Vini" userId="40a98aa4a61a07c7" providerId="LiveId" clId="{7BA829F3-2669-4C85-B774-D49C6FC7D81A}" dt="2025-11-17T20:28:15.651" v="216" actId="2085"/>
          <ac:spMkLst>
            <pc:docMk/>
            <pc:sldMk cId="2234878001" sldId="256"/>
            <ac:spMk id="15" creationId="{C8D01C7C-7CF2-7567-E6FD-0BCD21BA75C7}"/>
          </ac:spMkLst>
        </pc:spChg>
        <pc:spChg chg="add mod ord">
          <ac:chgData name="Thurzin Vini" userId="40a98aa4a61a07c7" providerId="LiveId" clId="{7BA829F3-2669-4C85-B774-D49C6FC7D81A}" dt="2025-11-17T20:28:15.651" v="216" actId="2085"/>
          <ac:spMkLst>
            <pc:docMk/>
            <pc:sldMk cId="2234878001" sldId="256"/>
            <ac:spMk id="16" creationId="{97B657EC-7C46-FEE4-887F-DF6966424960}"/>
          </ac:spMkLst>
        </pc:spChg>
        <pc:spChg chg="add mod">
          <ac:chgData name="Thurzin Vini" userId="40a98aa4a61a07c7" providerId="LiveId" clId="{7BA829F3-2669-4C85-B774-D49C6FC7D81A}" dt="2025-11-17T20:43:49.810" v="475" actId="14100"/>
          <ac:spMkLst>
            <pc:docMk/>
            <pc:sldMk cId="2234878001" sldId="256"/>
            <ac:spMk id="29" creationId="{E3067008-75B1-26BF-F20B-F7A4BC922793}"/>
          </ac:spMkLst>
        </pc:spChg>
        <pc:spChg chg="add mod">
          <ac:chgData name="Thurzin Vini" userId="40a98aa4a61a07c7" providerId="LiveId" clId="{7BA829F3-2669-4C85-B774-D49C6FC7D81A}" dt="2025-11-17T20:45:48.249" v="552" actId="1076"/>
          <ac:spMkLst>
            <pc:docMk/>
            <pc:sldMk cId="2234878001" sldId="256"/>
            <ac:spMk id="32" creationId="{25BCFB49-31AC-B31F-CFD0-39886AF1A88D}"/>
          </ac:spMkLst>
        </pc:spChg>
        <pc:spChg chg="add mod">
          <ac:chgData name="Thurzin Vini" userId="40a98aa4a61a07c7" providerId="LiveId" clId="{7BA829F3-2669-4C85-B774-D49C6FC7D81A}" dt="2025-11-17T20:47:22.063" v="629" actId="339"/>
          <ac:spMkLst>
            <pc:docMk/>
            <pc:sldMk cId="2234878001" sldId="256"/>
            <ac:spMk id="33" creationId="{F37C90D1-A5F2-6A92-0210-D4D74165D409}"/>
          </ac:spMkLst>
        </pc:spChg>
        <pc:spChg chg="add mod">
          <ac:chgData name="Thurzin Vini" userId="40a98aa4a61a07c7" providerId="LiveId" clId="{7BA829F3-2669-4C85-B774-D49C6FC7D81A}" dt="2025-11-17T20:48:36.319" v="700" actId="20577"/>
          <ac:spMkLst>
            <pc:docMk/>
            <pc:sldMk cId="2234878001" sldId="256"/>
            <ac:spMk id="34" creationId="{72510BC8-231B-D614-72E0-ED71D3F02619}"/>
          </ac:spMkLst>
        </pc:spChg>
        <pc:spChg chg="add mod">
          <ac:chgData name="Thurzin Vini" userId="40a98aa4a61a07c7" providerId="LiveId" clId="{7BA829F3-2669-4C85-B774-D49C6FC7D81A}" dt="2025-11-17T21:14:46.231" v="776" actId="255"/>
          <ac:spMkLst>
            <pc:docMk/>
            <pc:sldMk cId="2234878001" sldId="256"/>
            <ac:spMk id="35" creationId="{28C7A37B-B7D0-ADD6-DA2C-A026CECBD91D}"/>
          </ac:spMkLst>
        </pc:spChg>
        <pc:spChg chg="add mod">
          <ac:chgData name="Thurzin Vini" userId="40a98aa4a61a07c7" providerId="LiveId" clId="{7BA829F3-2669-4C85-B774-D49C6FC7D81A}" dt="2025-11-17T21:24:52.411" v="1032" actId="1076"/>
          <ac:spMkLst>
            <pc:docMk/>
            <pc:sldMk cId="2234878001" sldId="256"/>
            <ac:spMk id="36" creationId="{BD4A9BBD-1E82-B6E9-F3BD-9A7C929CFB7F}"/>
          </ac:spMkLst>
        </pc:spChg>
        <pc:spChg chg="add del mod ord">
          <ac:chgData name="Thurzin Vini" userId="40a98aa4a61a07c7" providerId="LiveId" clId="{7BA829F3-2669-4C85-B774-D49C6FC7D81A}" dt="2025-11-18T20:38:00.861" v="6195" actId="21"/>
          <ac:spMkLst>
            <pc:docMk/>
            <pc:sldMk cId="2234878001" sldId="256"/>
            <ac:spMk id="53" creationId="{22C1DBD0-29F5-C3AD-CFB9-9B574F5FC572}"/>
          </ac:spMkLst>
        </pc:spChg>
        <pc:grpChg chg="add mod">
          <ac:chgData name="Thurzin Vini" userId="40a98aa4a61a07c7" providerId="LiveId" clId="{7BA829F3-2669-4C85-B774-D49C6FC7D81A}" dt="2025-11-17T20:28:13.180" v="215" actId="164"/>
          <ac:grpSpMkLst>
            <pc:docMk/>
            <pc:sldMk cId="2234878001" sldId="256"/>
            <ac:grpSpMk id="17" creationId="{E168AA68-C3BB-CB1A-3714-927A6BF5B945}"/>
          </ac:grpSpMkLst>
        </pc:grpChg>
        <pc:grpChg chg="add mod">
          <ac:chgData name="Thurzin Vini" userId="40a98aa4a61a07c7" providerId="LiveId" clId="{7BA829F3-2669-4C85-B774-D49C6FC7D81A}" dt="2025-11-17T21:34:55.884" v="1304" actId="164"/>
          <ac:grpSpMkLst>
            <pc:docMk/>
            <pc:sldMk cId="2234878001" sldId="256"/>
            <ac:grpSpMk id="40" creationId="{B5BB6FAA-4F29-B379-342D-C5E6C5772557}"/>
          </ac:grpSpMkLst>
        </pc:grpChg>
        <pc:grpChg chg="add mod">
          <ac:chgData name="Thurzin Vini" userId="40a98aa4a61a07c7" providerId="LiveId" clId="{7BA829F3-2669-4C85-B774-D49C6FC7D81A}" dt="2025-11-17T21:35:16.449" v="1310" actId="164"/>
          <ac:grpSpMkLst>
            <pc:docMk/>
            <pc:sldMk cId="2234878001" sldId="256"/>
            <ac:grpSpMk id="41" creationId="{CB69DA63-31BD-038D-61C0-22E57823A800}"/>
          </ac:grpSpMkLst>
        </pc:grpChg>
        <pc:grpChg chg="add mod">
          <ac:chgData name="Thurzin Vini" userId="40a98aa4a61a07c7" providerId="LiveId" clId="{7BA829F3-2669-4C85-B774-D49C6FC7D81A}" dt="2025-11-17T21:36:45.370" v="1332" actId="164"/>
          <ac:grpSpMkLst>
            <pc:docMk/>
            <pc:sldMk cId="2234878001" sldId="256"/>
            <ac:grpSpMk id="43" creationId="{2756237F-4556-629A-1723-C0A356BF5397}"/>
          </ac:grpSpMkLst>
        </pc:grpChg>
        <pc:grpChg chg="add mod">
          <ac:chgData name="Thurzin Vini" userId="40a98aa4a61a07c7" providerId="LiveId" clId="{7BA829F3-2669-4C85-B774-D49C6FC7D81A}" dt="2025-11-17T21:38:11.044" v="1370" actId="164"/>
          <ac:grpSpMkLst>
            <pc:docMk/>
            <pc:sldMk cId="2234878001" sldId="256"/>
            <ac:grpSpMk id="45" creationId="{C68B7B81-A7DA-EC3A-FF71-F15381C281F0}"/>
          </ac:grpSpMkLst>
        </pc:grpChg>
        <pc:grpChg chg="add del mod">
          <ac:chgData name="Thurzin Vini" userId="40a98aa4a61a07c7" providerId="LiveId" clId="{7BA829F3-2669-4C85-B774-D49C6FC7D81A}" dt="2025-11-17T21:40:51.838" v="1409" actId="165"/>
          <ac:grpSpMkLst>
            <pc:docMk/>
            <pc:sldMk cId="2234878001" sldId="256"/>
            <ac:grpSpMk id="46" creationId="{9BCC6FAE-04E9-BC8B-92A0-E67BB1A10475}"/>
          </ac:grpSpMkLst>
        </pc:grpChg>
        <pc:grpChg chg="add del mod">
          <ac:chgData name="Thurzin Vini" userId="40a98aa4a61a07c7" providerId="LiveId" clId="{7BA829F3-2669-4C85-B774-D49C6FC7D81A}" dt="2025-11-17T21:41:50.091" v="1434" actId="165"/>
          <ac:grpSpMkLst>
            <pc:docMk/>
            <pc:sldMk cId="2234878001" sldId="256"/>
            <ac:grpSpMk id="48" creationId="{CE63C08A-7DC6-A0BA-E133-B5505CA5B497}"/>
          </ac:grpSpMkLst>
        </pc:grpChg>
        <pc:grpChg chg="add del mod">
          <ac:chgData name="Thurzin Vini" userId="40a98aa4a61a07c7" providerId="LiveId" clId="{7BA829F3-2669-4C85-B774-D49C6FC7D81A}" dt="2025-11-17T21:49:27.080" v="1605" actId="478"/>
          <ac:grpSpMkLst>
            <pc:docMk/>
            <pc:sldMk cId="2234878001" sldId="256"/>
            <ac:grpSpMk id="49" creationId="{1505068E-5502-A509-0C01-0A23C2165B4A}"/>
          </ac:grpSpMkLst>
        </pc:grpChg>
        <pc:grpChg chg="add del mod">
          <ac:chgData name="Thurzin Vini" userId="40a98aa4a61a07c7" providerId="LiveId" clId="{7BA829F3-2669-4C85-B774-D49C6FC7D81A}" dt="2025-11-17T21:50:50.548" v="1622" actId="165"/>
          <ac:grpSpMkLst>
            <pc:docMk/>
            <pc:sldMk cId="2234878001" sldId="256"/>
            <ac:grpSpMk id="50" creationId="{0598D205-0B63-F787-9223-5199753CFDC8}"/>
          </ac:grpSpMkLst>
        </pc:grpChg>
        <pc:graphicFrameChg chg="add del mod modGraphic">
          <ac:chgData name="Thurzin Vini" userId="40a98aa4a61a07c7" providerId="LiveId" clId="{7BA829F3-2669-4C85-B774-D49C6FC7D81A}" dt="2025-11-17T20:29:35.194" v="219" actId="478"/>
          <ac:graphicFrameMkLst>
            <pc:docMk/>
            <pc:sldMk cId="2234878001" sldId="256"/>
            <ac:graphicFrameMk id="18" creationId="{8845B2D1-1054-F5A9-380B-10E22A4DA043}"/>
          </ac:graphicFrameMkLst>
        </pc:graphicFrameChg>
        <pc:graphicFrameChg chg="add del mod modGraphic">
          <ac:chgData name="Thurzin Vini" userId="40a98aa4a61a07c7" providerId="LiveId" clId="{7BA829F3-2669-4C85-B774-D49C6FC7D81A}" dt="2025-11-17T20:30:49.044" v="226" actId="478"/>
          <ac:graphicFrameMkLst>
            <pc:docMk/>
            <pc:sldMk cId="2234878001" sldId="256"/>
            <ac:graphicFrameMk id="19" creationId="{67FDE9D2-D803-BF64-0E09-D183F32B8B8C}"/>
          </ac:graphicFrameMkLst>
        </pc:graphicFrameChg>
        <pc:graphicFrameChg chg="add del mod modGraphic">
          <ac:chgData name="Thurzin Vini" userId="40a98aa4a61a07c7" providerId="LiveId" clId="{7BA829F3-2669-4C85-B774-D49C6FC7D81A}" dt="2025-11-17T20:40:08.223" v="270" actId="478"/>
          <ac:graphicFrameMkLst>
            <pc:docMk/>
            <pc:sldMk cId="2234878001" sldId="256"/>
            <ac:graphicFrameMk id="20" creationId="{2D2E13B9-E213-DAA7-CC03-18530C391F43}"/>
          </ac:graphicFrameMkLst>
        </pc:graphicFrameChg>
        <pc:graphicFrameChg chg="add del mod modGraphic">
          <ac:chgData name="Thurzin Vini" userId="40a98aa4a61a07c7" providerId="LiveId" clId="{7BA829F3-2669-4C85-B774-D49C6FC7D81A}" dt="2025-11-17T20:37:46.858" v="248" actId="478"/>
          <ac:graphicFrameMkLst>
            <pc:docMk/>
            <pc:sldMk cId="2234878001" sldId="256"/>
            <ac:graphicFrameMk id="21" creationId="{28967F5A-4144-D09C-356D-1A57E55763B8}"/>
          </ac:graphicFrameMkLst>
        </pc:graphicFrameChg>
        <pc:graphicFrameChg chg="add del mod modGraphic">
          <ac:chgData name="Thurzin Vini" userId="40a98aa4a61a07c7" providerId="LiveId" clId="{7BA829F3-2669-4C85-B774-D49C6FC7D81A}" dt="2025-11-17T20:37:40.449" v="246" actId="478"/>
          <ac:graphicFrameMkLst>
            <pc:docMk/>
            <pc:sldMk cId="2234878001" sldId="256"/>
            <ac:graphicFrameMk id="22" creationId="{FDBDB6B7-9AA7-A709-93D0-8792436B1CCF}"/>
          </ac:graphicFrameMkLst>
        </pc:graphicFrameChg>
        <pc:graphicFrameChg chg="add del mod modGraphic">
          <ac:chgData name="Thurzin Vini" userId="40a98aa4a61a07c7" providerId="LiveId" clId="{7BA829F3-2669-4C85-B774-D49C6FC7D81A}" dt="2025-11-17T20:37:21.898" v="244" actId="478"/>
          <ac:graphicFrameMkLst>
            <pc:docMk/>
            <pc:sldMk cId="2234878001" sldId="256"/>
            <ac:graphicFrameMk id="23" creationId="{08A5E78E-7FFF-FE59-B6DD-1AAC08A297BF}"/>
          </ac:graphicFrameMkLst>
        </pc:graphicFrameChg>
        <pc:graphicFrameChg chg="add del mod modGraphic">
          <ac:chgData name="Thurzin Vini" userId="40a98aa4a61a07c7" providerId="LiveId" clId="{7BA829F3-2669-4C85-B774-D49C6FC7D81A}" dt="2025-11-17T20:39:03.550" v="262" actId="478"/>
          <ac:graphicFrameMkLst>
            <pc:docMk/>
            <pc:sldMk cId="2234878001" sldId="256"/>
            <ac:graphicFrameMk id="24" creationId="{5651C3B6-BC45-3609-83DC-D38EE584DEFC}"/>
          </ac:graphicFrameMkLst>
        </pc:graphicFrameChg>
        <pc:graphicFrameChg chg="add del mod modGraphic">
          <ac:chgData name="Thurzin Vini" userId="40a98aa4a61a07c7" providerId="LiveId" clId="{7BA829F3-2669-4C85-B774-D49C6FC7D81A}" dt="2025-11-17T20:36:17.329" v="236" actId="478"/>
          <ac:graphicFrameMkLst>
            <pc:docMk/>
            <pc:sldMk cId="2234878001" sldId="256"/>
            <ac:graphicFrameMk id="25" creationId="{CD532E15-5D2C-EA5C-DCA4-A57A2BEFB395}"/>
          </ac:graphicFrameMkLst>
        </pc:graphicFrameChg>
        <pc:graphicFrameChg chg="add del mod modGraphic">
          <ac:chgData name="Thurzin Vini" userId="40a98aa4a61a07c7" providerId="LiveId" clId="{7BA829F3-2669-4C85-B774-D49C6FC7D81A}" dt="2025-11-17T21:33:20.560" v="1278" actId="478"/>
          <ac:graphicFrameMkLst>
            <pc:docMk/>
            <pc:sldMk cId="2234878001" sldId="256"/>
            <ac:graphicFrameMk id="26" creationId="{E305CDDD-F6CD-553D-914F-FABA7242CF45}"/>
          </ac:graphicFrameMkLst>
        </pc:graphicFrameChg>
        <pc:graphicFrameChg chg="add del mod modGraphic">
          <ac:chgData name="Thurzin Vini" userId="40a98aa4a61a07c7" providerId="LiveId" clId="{7BA829F3-2669-4C85-B774-D49C6FC7D81A}" dt="2025-11-17T20:36:09.436" v="233" actId="478"/>
          <ac:graphicFrameMkLst>
            <pc:docMk/>
            <pc:sldMk cId="2234878001" sldId="256"/>
            <ac:graphicFrameMk id="27" creationId="{AA126108-1074-AFA8-330B-5B5B3B0FE10A}"/>
          </ac:graphicFrameMkLst>
        </pc:graphicFrameChg>
        <pc:graphicFrameChg chg="add del mod modGraphic">
          <ac:chgData name="Thurzin Vini" userId="40a98aa4a61a07c7" providerId="LiveId" clId="{7BA829F3-2669-4C85-B774-D49C6FC7D81A}" dt="2025-11-17T20:38:36.556" v="253" actId="478"/>
          <ac:graphicFrameMkLst>
            <pc:docMk/>
            <pc:sldMk cId="2234878001" sldId="256"/>
            <ac:graphicFrameMk id="28" creationId="{37162A63-AEA6-88F8-04B4-1654B163BF01}"/>
          </ac:graphicFrameMkLst>
        </pc:graphicFrameChg>
        <pc:graphicFrameChg chg="add mod topLvl modGraphic">
          <ac:chgData name="Thurzin Vini" userId="40a98aa4a61a07c7" providerId="LiveId" clId="{7BA829F3-2669-4C85-B774-D49C6FC7D81A}" dt="2025-11-17T21:42:38.209" v="1448" actId="1076"/>
          <ac:graphicFrameMkLst>
            <pc:docMk/>
            <pc:sldMk cId="2234878001" sldId="256"/>
            <ac:graphicFrameMk id="39" creationId="{E64231D3-7CAA-A412-B9B0-1CF1380BD8C8}"/>
          </ac:graphicFrameMkLst>
        </pc:graphicFrameChg>
        <pc:graphicFrameChg chg="add mod topLvl modGraphic">
          <ac:chgData name="Thurzin Vini" userId="40a98aa4a61a07c7" providerId="LiveId" clId="{7BA829F3-2669-4C85-B774-D49C6FC7D81A}" dt="2025-11-17T22:00:38.534" v="1851"/>
          <ac:graphicFrameMkLst>
            <pc:docMk/>
            <pc:sldMk cId="2234878001" sldId="256"/>
            <ac:graphicFrameMk id="42" creationId="{84FBD497-2A22-54AE-A85A-37661E750E22}"/>
          </ac:graphicFrameMkLst>
        </pc:graphicFrameChg>
        <pc:graphicFrameChg chg="add mod">
          <ac:chgData name="Thurzin Vini" userId="40a98aa4a61a07c7" providerId="LiveId" clId="{7BA829F3-2669-4C85-B774-D49C6FC7D81A}" dt="2025-11-17T21:36:44.222" v="1330" actId="571"/>
          <ac:graphicFrameMkLst>
            <pc:docMk/>
            <pc:sldMk cId="2234878001" sldId="256"/>
            <ac:graphicFrameMk id="44" creationId="{4137C3CD-789F-A59C-B837-26747D7B8016}"/>
          </ac:graphicFrameMkLst>
        </pc:graphicFrameChg>
        <pc:graphicFrameChg chg="mod ord topLvl">
          <ac:chgData name="Thurzin Vini" userId="40a98aa4a61a07c7" providerId="LiveId" clId="{7BA829F3-2669-4C85-B774-D49C6FC7D81A}" dt="2025-11-17T21:51:42.748" v="1636" actId="167"/>
          <ac:graphicFrameMkLst>
            <pc:docMk/>
            <pc:sldMk cId="2234878001" sldId="256"/>
            <ac:graphicFrameMk id="51" creationId="{5CE3E399-C3E2-8C5B-6AC7-EF31F589996C}"/>
          </ac:graphicFrameMkLst>
        </pc:graphicFrameChg>
        <pc:picChg chg="add del mod">
          <ac:chgData name="Thurzin Vini" userId="40a98aa4a61a07c7" providerId="LiveId" clId="{7BA829F3-2669-4C85-B774-D49C6FC7D81A}" dt="2025-11-17T20:24:59.656" v="159" actId="478"/>
          <ac:picMkLst>
            <pc:docMk/>
            <pc:sldMk cId="2234878001" sldId="256"/>
            <ac:picMk id="9" creationId="{B49198BA-14D8-301C-EAE1-23879DCA5BE6}"/>
          </ac:picMkLst>
        </pc:picChg>
        <pc:picChg chg="add del mod modCrop">
          <ac:chgData name="Thurzin Vini" userId="40a98aa4a61a07c7" providerId="LiveId" clId="{7BA829F3-2669-4C85-B774-D49C6FC7D81A}" dt="2025-11-17T20:25:36.606" v="164" actId="478"/>
          <ac:picMkLst>
            <pc:docMk/>
            <pc:sldMk cId="2234878001" sldId="256"/>
            <ac:picMk id="11" creationId="{526480F7-3C49-AC87-5044-6BFCC6F01959}"/>
          </ac:picMkLst>
        </pc:picChg>
        <pc:picChg chg="add del">
          <ac:chgData name="Thurzin Vini" userId="40a98aa4a61a07c7" providerId="LiveId" clId="{7BA829F3-2669-4C85-B774-D49C6FC7D81A}" dt="2025-11-17T20:27:25.056" v="195" actId="22"/>
          <ac:picMkLst>
            <pc:docMk/>
            <pc:sldMk cId="2234878001" sldId="256"/>
            <ac:picMk id="14" creationId="{5AB6DAC6-7DE5-0118-DF5C-0132790A873A}"/>
          </ac:picMkLst>
        </pc:picChg>
        <pc:picChg chg="add mod">
          <ac:chgData name="Thurzin Vini" userId="40a98aa4a61a07c7" providerId="LiveId" clId="{7BA829F3-2669-4C85-B774-D49C6FC7D81A}" dt="2025-11-17T20:44:51.988" v="482" actId="1076"/>
          <ac:picMkLst>
            <pc:docMk/>
            <pc:sldMk cId="2234878001" sldId="256"/>
            <ac:picMk id="31" creationId="{185B35DD-36CD-58CD-93AC-20E1C0A8FF73}"/>
          </ac:picMkLst>
        </pc:picChg>
        <pc:picChg chg="add mod ord topLvl">
          <ac:chgData name="Thurzin Vini" userId="40a98aa4a61a07c7" providerId="LiveId" clId="{7BA829F3-2669-4C85-B774-D49C6FC7D81A}" dt="2025-11-17T21:46:58.844" v="1483" actId="1036"/>
          <ac:picMkLst>
            <pc:docMk/>
            <pc:sldMk cId="2234878001" sldId="256"/>
            <ac:picMk id="38" creationId="{784DB1A0-C639-E8CC-888B-20CE9E618239}"/>
          </ac:picMkLst>
        </pc:picChg>
        <pc:picChg chg="add mod topLvl">
          <ac:chgData name="Thurzin Vini" userId="40a98aa4a61a07c7" providerId="LiveId" clId="{7BA829F3-2669-4C85-B774-D49C6FC7D81A}" dt="2025-11-17T21:42:19.653" v="1440" actId="164"/>
          <ac:picMkLst>
            <pc:docMk/>
            <pc:sldMk cId="2234878001" sldId="256"/>
            <ac:picMk id="47" creationId="{2E9F507D-2E44-4C02-2D3E-09BC29C005AF}"/>
          </ac:picMkLst>
        </pc:picChg>
        <pc:picChg chg="del mod ord topLvl">
          <ac:chgData name="Thurzin Vini" userId="40a98aa4a61a07c7" providerId="LiveId" clId="{7BA829F3-2669-4C85-B774-D49C6FC7D81A}" dt="2025-11-18T20:38:02.692" v="6196" actId="478"/>
          <ac:picMkLst>
            <pc:docMk/>
            <pc:sldMk cId="2234878001" sldId="256"/>
            <ac:picMk id="52" creationId="{954E034C-816A-B394-87AD-4B185E7C46B7}"/>
          </ac:picMkLst>
        </pc:picChg>
        <pc:picChg chg="add mod">
          <ac:chgData name="Thurzin Vini" userId="40a98aa4a61a07c7" providerId="LiveId" clId="{7BA829F3-2669-4C85-B774-D49C6FC7D81A}" dt="2025-11-17T20:19:39.928" v="115" actId="1037"/>
          <ac:picMkLst>
            <pc:docMk/>
            <pc:sldMk cId="2234878001" sldId="256"/>
            <ac:picMk id="1026" creationId="{C7F20573-1148-22F4-9B3F-009E7C66E078}"/>
          </ac:picMkLst>
        </pc:picChg>
      </pc:sldChg>
      <pc:sldChg chg="addSp delSp modSp add del mod ord modTransition addAnim delAnim modAnim">
        <pc:chgData name="Thurzin Vini" userId="40a98aa4a61a07c7" providerId="LiveId" clId="{7BA829F3-2669-4C85-B774-D49C6FC7D81A}" dt="2025-11-17T22:09:36.122" v="2112" actId="108"/>
        <pc:sldMkLst>
          <pc:docMk/>
          <pc:sldMk cId="2986593244" sldId="257"/>
        </pc:sldMkLst>
        <pc:spChg chg="add del mod">
          <ac:chgData name="Thurzin Vini" userId="40a98aa4a61a07c7" providerId="LiveId" clId="{7BA829F3-2669-4C85-B774-D49C6FC7D81A}" dt="2025-11-17T21:53:47.749" v="1665" actId="478"/>
          <ac:spMkLst>
            <pc:docMk/>
            <pc:sldMk cId="2986593244" sldId="257"/>
            <ac:spMk id="2" creationId="{43093C5A-6B2D-4D09-54CC-B1EA0A945B99}"/>
          </ac:spMkLst>
        </pc:spChg>
        <pc:spChg chg="mod">
          <ac:chgData name="Thurzin Vini" userId="40a98aa4a61a07c7" providerId="LiveId" clId="{7BA829F3-2669-4C85-B774-D49C6FC7D81A}" dt="2025-11-17T21:57:25.630" v="1706"/>
          <ac:spMkLst>
            <pc:docMk/>
            <pc:sldMk cId="2986593244" sldId="257"/>
            <ac:spMk id="5" creationId="{D2138619-D6C4-FBDF-4455-74A626F73798}"/>
          </ac:spMkLst>
        </pc:spChg>
        <pc:spChg chg="mod topLvl">
          <ac:chgData name="Thurzin Vini" userId="40a98aa4a61a07c7" providerId="LiveId" clId="{7BA829F3-2669-4C85-B774-D49C6FC7D81A}" dt="2025-11-17T22:09:36.122" v="2112" actId="108"/>
          <ac:spMkLst>
            <pc:docMk/>
            <pc:sldMk cId="2986593244" sldId="257"/>
            <ac:spMk id="6" creationId="{8E0ABBA6-C40A-BC3B-6DF7-8DDA3DCB0879}"/>
          </ac:spMkLst>
        </pc:spChg>
        <pc:spChg chg="mod">
          <ac:chgData name="Thurzin Vini" userId="40a98aa4a61a07c7" providerId="LiveId" clId="{7BA829F3-2669-4C85-B774-D49C6FC7D81A}" dt="2025-11-17T21:57:25.630" v="1706"/>
          <ac:spMkLst>
            <pc:docMk/>
            <pc:sldMk cId="2986593244" sldId="257"/>
            <ac:spMk id="7" creationId="{4328156D-DF99-3B2D-B43A-DA685310458E}"/>
          </ac:spMkLst>
        </pc:spChg>
        <pc:spChg chg="mod">
          <ac:chgData name="Thurzin Vini" userId="40a98aa4a61a07c7" providerId="LiveId" clId="{7BA829F3-2669-4C85-B774-D49C6FC7D81A}" dt="2025-11-17T21:57:25.630" v="1706"/>
          <ac:spMkLst>
            <pc:docMk/>
            <pc:sldMk cId="2986593244" sldId="257"/>
            <ac:spMk id="8" creationId="{DAA5BF70-3DC1-9437-34F6-D1846EFDE182}"/>
          </ac:spMkLst>
        </pc:spChg>
        <pc:spChg chg="mod topLvl">
          <ac:chgData name="Thurzin Vini" userId="40a98aa4a61a07c7" providerId="LiveId" clId="{7BA829F3-2669-4C85-B774-D49C6FC7D81A}" dt="2025-11-17T22:09:36.122" v="2112" actId="108"/>
          <ac:spMkLst>
            <pc:docMk/>
            <pc:sldMk cId="2986593244" sldId="257"/>
            <ac:spMk id="15" creationId="{59484BA3-6D1D-E9CA-803B-0490CEFBB6AE}"/>
          </ac:spMkLst>
        </pc:spChg>
        <pc:spChg chg="mod topLvl">
          <ac:chgData name="Thurzin Vini" userId="40a98aa4a61a07c7" providerId="LiveId" clId="{7BA829F3-2669-4C85-B774-D49C6FC7D81A}" dt="2025-11-17T22:09:36.122" v="2112" actId="108"/>
          <ac:spMkLst>
            <pc:docMk/>
            <pc:sldMk cId="2986593244" sldId="257"/>
            <ac:spMk id="16" creationId="{547D653A-8DEA-5533-4AFC-877F0C76368C}"/>
          </ac:spMkLst>
        </pc:spChg>
        <pc:grpChg chg="add mod">
          <ac:chgData name="Thurzin Vini" userId="40a98aa4a61a07c7" providerId="LiveId" clId="{7BA829F3-2669-4C85-B774-D49C6FC7D81A}" dt="2025-11-17T21:55:42.704" v="1676" actId="164"/>
          <ac:grpSpMkLst>
            <pc:docMk/>
            <pc:sldMk cId="2986593244" sldId="257"/>
            <ac:grpSpMk id="3" creationId="{C05AA57F-B9A8-DCA0-2012-BBC88CE4B467}"/>
          </ac:grpSpMkLst>
        </pc:grpChg>
        <pc:grpChg chg="add mod">
          <ac:chgData name="Thurzin Vini" userId="40a98aa4a61a07c7" providerId="LiveId" clId="{7BA829F3-2669-4C85-B774-D49C6FC7D81A}" dt="2025-11-17T21:57:42.533" v="1770" actId="1038"/>
          <ac:grpSpMkLst>
            <pc:docMk/>
            <pc:sldMk cId="2986593244" sldId="257"/>
            <ac:grpSpMk id="4" creationId="{3972DFC6-9F7E-80B2-50CE-C065383C9283}"/>
          </ac:grpSpMkLst>
        </pc:grpChg>
        <pc:grpChg chg="del">
          <ac:chgData name="Thurzin Vini" userId="40a98aa4a61a07c7" providerId="LiveId" clId="{7BA829F3-2669-4C85-B774-D49C6FC7D81A}" dt="2025-11-17T21:55:25.193" v="1674" actId="165"/>
          <ac:grpSpMkLst>
            <pc:docMk/>
            <pc:sldMk cId="2986593244" sldId="257"/>
            <ac:grpSpMk id="17" creationId="{89036CD0-613E-0666-B9B4-7ABB5C5BA33A}"/>
          </ac:grpSpMkLst>
        </pc:grpChg>
        <pc:grpChg chg="add del mod">
          <ac:chgData name="Thurzin Vini" userId="40a98aa4a61a07c7" providerId="LiveId" clId="{7BA829F3-2669-4C85-B774-D49C6FC7D81A}" dt="2025-11-17T21:52:31.769" v="1650" actId="165"/>
          <ac:grpSpMkLst>
            <pc:docMk/>
            <pc:sldMk cId="2986593244" sldId="257"/>
            <ac:grpSpMk id="49" creationId="{7DEB133B-4511-922F-9A98-1B60CDF70DC8}"/>
          </ac:grpSpMkLst>
        </pc:grpChg>
        <pc:graphicFrameChg chg="mod topLvl modGraphic">
          <ac:chgData name="Thurzin Vini" userId="40a98aa4a61a07c7" providerId="LiveId" clId="{7BA829F3-2669-4C85-B774-D49C6FC7D81A}" dt="2025-11-17T22:04:00.145" v="1993" actId="339"/>
          <ac:graphicFrameMkLst>
            <pc:docMk/>
            <pc:sldMk cId="2986593244" sldId="257"/>
            <ac:graphicFrameMk id="39" creationId="{0C40C14B-CC97-A68A-4E82-D93C881AA6B4}"/>
          </ac:graphicFrameMkLst>
        </pc:graphicFrameChg>
        <pc:graphicFrameChg chg="mod modGraphic">
          <ac:chgData name="Thurzin Vini" userId="40a98aa4a61a07c7" providerId="LiveId" clId="{7BA829F3-2669-4C85-B774-D49C6FC7D81A}" dt="2025-11-17T22:00:40.945" v="1852" actId="108"/>
          <ac:graphicFrameMkLst>
            <pc:docMk/>
            <pc:sldMk cId="2986593244" sldId="257"/>
            <ac:graphicFrameMk id="42" creationId="{0CE735E9-B48B-A78F-8793-2A2EB0CE2516}"/>
          </ac:graphicFrameMkLst>
        </pc:graphicFrameChg>
        <pc:picChg chg="add mod">
          <ac:chgData name="Thurzin Vini" userId="40a98aa4a61a07c7" providerId="LiveId" clId="{7BA829F3-2669-4C85-B774-D49C6FC7D81A}" dt="2025-11-17T22:04:10.232" v="1997" actId="14100"/>
          <ac:picMkLst>
            <pc:docMk/>
            <pc:sldMk cId="2986593244" sldId="257"/>
            <ac:picMk id="10" creationId="{B995D12B-5B79-EF1E-BD4E-CDDB7E161538}"/>
          </ac:picMkLst>
        </pc:picChg>
        <pc:picChg chg="add del mod topLvl">
          <ac:chgData name="Thurzin Vini" userId="40a98aa4a61a07c7" providerId="LiveId" clId="{7BA829F3-2669-4C85-B774-D49C6FC7D81A}" dt="2025-11-17T21:52:34.756" v="1651" actId="478"/>
          <ac:picMkLst>
            <pc:docMk/>
            <pc:sldMk cId="2986593244" sldId="257"/>
            <ac:picMk id="47" creationId="{E8EF2BDC-01DF-4AFD-3D25-C587FE467AE4}"/>
          </ac:picMkLst>
        </pc:picChg>
      </pc:sldChg>
      <pc:sldChg chg="addSp delSp add del mod addAnim delAnim">
        <pc:chgData name="Thurzin Vini" userId="40a98aa4a61a07c7" providerId="LiveId" clId="{7BA829F3-2669-4C85-B774-D49C6FC7D81A}" dt="2025-11-17T21:49:18.032" v="1600" actId="2890"/>
        <pc:sldMkLst>
          <pc:docMk/>
          <pc:sldMk cId="2303460465" sldId="258"/>
        </pc:sldMkLst>
        <pc:spChg chg="add del">
          <ac:chgData name="Thurzin Vini" userId="40a98aa4a61a07c7" providerId="LiveId" clId="{7BA829F3-2669-4C85-B774-D49C6FC7D81A}" dt="2025-11-17T21:49:14.495" v="1594" actId="478"/>
          <ac:spMkLst>
            <pc:docMk/>
            <pc:sldMk cId="2303460465" sldId="258"/>
            <ac:spMk id="29" creationId="{476A6D5A-F534-141A-662B-61AD4207EF56}"/>
          </ac:spMkLst>
        </pc:spChg>
        <pc:spChg chg="add del">
          <ac:chgData name="Thurzin Vini" userId="40a98aa4a61a07c7" providerId="LiveId" clId="{7BA829F3-2669-4C85-B774-D49C6FC7D81A}" dt="2025-11-17T21:49:14.495" v="1594" actId="478"/>
          <ac:spMkLst>
            <pc:docMk/>
            <pc:sldMk cId="2303460465" sldId="258"/>
            <ac:spMk id="32" creationId="{9E87F2E8-AAED-F144-8048-391C557604B7}"/>
          </ac:spMkLst>
        </pc:spChg>
        <pc:spChg chg="add del">
          <ac:chgData name="Thurzin Vini" userId="40a98aa4a61a07c7" providerId="LiveId" clId="{7BA829F3-2669-4C85-B774-D49C6FC7D81A}" dt="2025-11-17T21:49:14.495" v="1594" actId="478"/>
          <ac:spMkLst>
            <pc:docMk/>
            <pc:sldMk cId="2303460465" sldId="258"/>
            <ac:spMk id="33" creationId="{154C840C-BD77-66CA-F9C2-30C04B2659BA}"/>
          </ac:spMkLst>
        </pc:spChg>
        <pc:spChg chg="add del">
          <ac:chgData name="Thurzin Vini" userId="40a98aa4a61a07c7" providerId="LiveId" clId="{7BA829F3-2669-4C85-B774-D49C6FC7D81A}" dt="2025-11-17T21:49:14.495" v="1594" actId="478"/>
          <ac:spMkLst>
            <pc:docMk/>
            <pc:sldMk cId="2303460465" sldId="258"/>
            <ac:spMk id="34" creationId="{9CF43A21-ED33-6FB9-A05E-86DE5223FAAC}"/>
          </ac:spMkLst>
        </pc:spChg>
        <pc:spChg chg="add del">
          <ac:chgData name="Thurzin Vini" userId="40a98aa4a61a07c7" providerId="LiveId" clId="{7BA829F3-2669-4C85-B774-D49C6FC7D81A}" dt="2025-11-17T21:49:16.972" v="1598" actId="478"/>
          <ac:spMkLst>
            <pc:docMk/>
            <pc:sldMk cId="2303460465" sldId="258"/>
            <ac:spMk id="35" creationId="{5C14FEEB-0613-1207-D4A4-66499862BF33}"/>
          </ac:spMkLst>
        </pc:spChg>
        <pc:spChg chg="add del">
          <ac:chgData name="Thurzin Vini" userId="40a98aa4a61a07c7" providerId="LiveId" clId="{7BA829F3-2669-4C85-B774-D49C6FC7D81A}" dt="2025-11-17T21:49:17.645" v="1599" actId="478"/>
          <ac:spMkLst>
            <pc:docMk/>
            <pc:sldMk cId="2303460465" sldId="258"/>
            <ac:spMk id="36" creationId="{59B71E7B-0F1C-B6DD-225D-04B6CAD182F4}"/>
          </ac:spMkLst>
        </pc:spChg>
        <pc:grpChg chg="add del">
          <ac:chgData name="Thurzin Vini" userId="40a98aa4a61a07c7" providerId="LiveId" clId="{7BA829F3-2669-4C85-B774-D49C6FC7D81A}" dt="2025-11-17T21:49:14.495" v="1594" actId="478"/>
          <ac:grpSpMkLst>
            <pc:docMk/>
            <pc:sldMk cId="2303460465" sldId="258"/>
            <ac:grpSpMk id="17" creationId="{126FA8B0-9324-4522-B777-7395F1078B9D}"/>
          </ac:grpSpMkLst>
        </pc:grpChg>
        <pc:grpChg chg="add del">
          <ac:chgData name="Thurzin Vini" userId="40a98aa4a61a07c7" providerId="LiveId" clId="{7BA829F3-2669-4C85-B774-D49C6FC7D81A}" dt="2025-11-17T21:49:16.020" v="1597" actId="478"/>
          <ac:grpSpMkLst>
            <pc:docMk/>
            <pc:sldMk cId="2303460465" sldId="258"/>
            <ac:grpSpMk id="49" creationId="{2AE9E26A-A11D-16E1-0ECC-C9016E5C1004}"/>
          </ac:grpSpMkLst>
        </pc:grpChg>
        <pc:graphicFrameChg chg="add del">
          <ac:chgData name="Thurzin Vini" userId="40a98aa4a61a07c7" providerId="LiveId" clId="{7BA829F3-2669-4C85-B774-D49C6FC7D81A}" dt="2025-11-17T21:49:14.992" v="1595" actId="478"/>
          <ac:graphicFrameMkLst>
            <pc:docMk/>
            <pc:sldMk cId="2303460465" sldId="258"/>
            <ac:graphicFrameMk id="42" creationId="{D136917C-FAFA-1DA3-B1CF-13364F8F90C1}"/>
          </ac:graphicFrameMkLst>
        </pc:graphicFrameChg>
        <pc:picChg chg="add del">
          <ac:chgData name="Thurzin Vini" userId="40a98aa4a61a07c7" providerId="LiveId" clId="{7BA829F3-2669-4C85-B774-D49C6FC7D81A}" dt="2025-11-17T21:49:16.020" v="1596" actId="478"/>
          <ac:picMkLst>
            <pc:docMk/>
            <pc:sldMk cId="2303460465" sldId="258"/>
            <ac:picMk id="38" creationId="{2A1E4D01-3F6D-47EE-05C3-0E39C1E7D0B3}"/>
          </ac:picMkLst>
        </pc:picChg>
      </pc:sldChg>
      <pc:sldChg chg="addSp delSp modSp add mod modTransition setBg delAnim modAnim">
        <pc:chgData name="Thurzin Vini" userId="40a98aa4a61a07c7" providerId="LiveId" clId="{7BA829F3-2669-4C85-B774-D49C6FC7D81A}" dt="2025-11-17T22:31:46.143" v="3649"/>
        <pc:sldMkLst>
          <pc:docMk/>
          <pc:sldMk cId="3247486729" sldId="258"/>
        </pc:sldMkLst>
        <pc:spChg chg="add mod">
          <ac:chgData name="Thurzin Vini" userId="40a98aa4a61a07c7" providerId="LiveId" clId="{7BA829F3-2669-4C85-B774-D49C6FC7D81A}" dt="2025-11-17T21:56:58.925" v="1689" actId="164"/>
          <ac:spMkLst>
            <pc:docMk/>
            <pc:sldMk cId="3247486729" sldId="258"/>
            <ac:spMk id="2" creationId="{E11CB15A-C4D8-F9D9-B41D-A187EF6C626E}"/>
          </ac:spMkLst>
        </pc:spChg>
        <pc:spChg chg="add mod">
          <ac:chgData name="Thurzin Vini" userId="40a98aa4a61a07c7" providerId="LiveId" clId="{7BA829F3-2669-4C85-B774-D49C6FC7D81A}" dt="2025-11-17T21:56:22.900" v="1679"/>
          <ac:spMkLst>
            <pc:docMk/>
            <pc:sldMk cId="3247486729" sldId="258"/>
            <ac:spMk id="3" creationId="{7003CA64-C283-925F-428F-67175519C743}"/>
          </ac:spMkLst>
        </pc:spChg>
        <pc:spChg chg="add mod ord">
          <ac:chgData name="Thurzin Vini" userId="40a98aa4a61a07c7" providerId="LiveId" clId="{7BA829F3-2669-4C85-B774-D49C6FC7D81A}" dt="2025-11-17T21:57:04.045" v="1690" actId="1076"/>
          <ac:spMkLst>
            <pc:docMk/>
            <pc:sldMk cId="3247486729" sldId="258"/>
            <ac:spMk id="4" creationId="{957B36A1-2FF0-535B-C902-1678005BC8C1}"/>
          </ac:spMkLst>
        </pc:spChg>
        <pc:spChg chg="add mod ord">
          <ac:chgData name="Thurzin Vini" userId="40a98aa4a61a07c7" providerId="LiveId" clId="{7BA829F3-2669-4C85-B774-D49C6FC7D81A}" dt="2025-11-17T21:57:10.210" v="1705" actId="1038"/>
          <ac:spMkLst>
            <pc:docMk/>
            <pc:sldMk cId="3247486729" sldId="258"/>
            <ac:spMk id="5" creationId="{F70DC2B1-335A-FA13-1746-1E72FCB3FFB8}"/>
          </ac:spMkLst>
        </pc:spChg>
        <pc:spChg chg="add del">
          <ac:chgData name="Thurzin Vini" userId="40a98aa4a61a07c7" providerId="LiveId" clId="{7BA829F3-2669-4C85-B774-D49C6FC7D81A}" dt="2025-11-17T21:58:25.312" v="1774" actId="478"/>
          <ac:spMkLst>
            <pc:docMk/>
            <pc:sldMk cId="3247486729" sldId="258"/>
            <ac:spMk id="8" creationId="{B1CE840F-DCC0-0EF2-40CE-7A14ACB20EE8}"/>
          </ac:spMkLst>
        </pc:spChg>
        <pc:spChg chg="add del mod">
          <ac:chgData name="Thurzin Vini" userId="40a98aa4a61a07c7" providerId="LiveId" clId="{7BA829F3-2669-4C85-B774-D49C6FC7D81A}" dt="2025-11-17T21:58:27.195" v="1775" actId="478"/>
          <ac:spMkLst>
            <pc:docMk/>
            <pc:sldMk cId="3247486729" sldId="258"/>
            <ac:spMk id="9" creationId="{F18AB540-69A6-3320-3EAC-17D38A2A61FE}"/>
          </ac:spMkLst>
        </pc:spChg>
        <pc:spChg chg="add del mod">
          <ac:chgData name="Thurzin Vini" userId="40a98aa4a61a07c7" providerId="LiveId" clId="{7BA829F3-2669-4C85-B774-D49C6FC7D81A}" dt="2025-11-17T22:04:56.662" v="2000" actId="478"/>
          <ac:spMkLst>
            <pc:docMk/>
            <pc:sldMk cId="3247486729" sldId="258"/>
            <ac:spMk id="10" creationId="{A380DBEF-93F5-6333-97BC-89DBAC5263F6}"/>
          </ac:spMkLst>
        </pc:spChg>
        <pc:spChg chg="add del mod">
          <ac:chgData name="Thurzin Vini" userId="40a98aa4a61a07c7" providerId="LiveId" clId="{7BA829F3-2669-4C85-B774-D49C6FC7D81A}" dt="2025-11-17T22:04:56.662" v="2000" actId="478"/>
          <ac:spMkLst>
            <pc:docMk/>
            <pc:sldMk cId="3247486729" sldId="258"/>
            <ac:spMk id="11" creationId="{58F2AF3A-EA61-6F15-FF0D-720853E979AF}"/>
          </ac:spMkLst>
        </pc:spChg>
        <pc:spChg chg="add del mod">
          <ac:chgData name="Thurzin Vini" userId="40a98aa4a61a07c7" providerId="LiveId" clId="{7BA829F3-2669-4C85-B774-D49C6FC7D81A}" dt="2025-11-17T22:04:56.662" v="2000" actId="478"/>
          <ac:spMkLst>
            <pc:docMk/>
            <pc:sldMk cId="3247486729" sldId="258"/>
            <ac:spMk id="12" creationId="{196F0CE0-2C49-74C3-0200-F3969CF73B8B}"/>
          </ac:spMkLst>
        </pc:spChg>
        <pc:spChg chg="add del mod">
          <ac:chgData name="Thurzin Vini" userId="40a98aa4a61a07c7" providerId="LiveId" clId="{7BA829F3-2669-4C85-B774-D49C6FC7D81A}" dt="2025-11-17T22:04:56.662" v="2000" actId="478"/>
          <ac:spMkLst>
            <pc:docMk/>
            <pc:sldMk cId="3247486729" sldId="258"/>
            <ac:spMk id="13" creationId="{37FF13DB-D6D8-72B3-DCB3-6FAB9B6FCABC}"/>
          </ac:spMkLst>
        </pc:spChg>
        <pc:spChg chg="add mod">
          <ac:chgData name="Thurzin Vini" userId="40a98aa4a61a07c7" providerId="LiveId" clId="{7BA829F3-2669-4C85-B774-D49C6FC7D81A}" dt="2025-11-17T22:12:49.948" v="2264" actId="1036"/>
          <ac:spMkLst>
            <pc:docMk/>
            <pc:sldMk cId="3247486729" sldId="258"/>
            <ac:spMk id="19" creationId="{C1CAE187-E5DE-5AA1-4EF6-641DF54AB7B4}"/>
          </ac:spMkLst>
        </pc:spChg>
        <pc:spChg chg="del">
          <ac:chgData name="Thurzin Vini" userId="40a98aa4a61a07c7" providerId="LiveId" clId="{7BA829F3-2669-4C85-B774-D49C6FC7D81A}" dt="2025-11-17T21:54:13.398" v="1667" actId="478"/>
          <ac:spMkLst>
            <pc:docMk/>
            <pc:sldMk cId="3247486729" sldId="258"/>
            <ac:spMk id="29" creationId="{C837A9CF-639E-6780-45C7-7ACF8BFB279C}"/>
          </ac:spMkLst>
        </pc:spChg>
        <pc:spChg chg="del">
          <ac:chgData name="Thurzin Vini" userId="40a98aa4a61a07c7" providerId="LiveId" clId="{7BA829F3-2669-4C85-B774-D49C6FC7D81A}" dt="2025-11-17T21:54:13.398" v="1667" actId="478"/>
          <ac:spMkLst>
            <pc:docMk/>
            <pc:sldMk cId="3247486729" sldId="258"/>
            <ac:spMk id="32" creationId="{6C7A1D10-815F-F718-6F16-23DB39F8629E}"/>
          </ac:spMkLst>
        </pc:spChg>
        <pc:spChg chg="del">
          <ac:chgData name="Thurzin Vini" userId="40a98aa4a61a07c7" providerId="LiveId" clId="{7BA829F3-2669-4C85-B774-D49C6FC7D81A}" dt="2025-11-17T21:54:13.398" v="1667" actId="478"/>
          <ac:spMkLst>
            <pc:docMk/>
            <pc:sldMk cId="3247486729" sldId="258"/>
            <ac:spMk id="33" creationId="{6780611C-1157-37AE-BC9C-0CDBB9A1C3E8}"/>
          </ac:spMkLst>
        </pc:spChg>
        <pc:spChg chg="del">
          <ac:chgData name="Thurzin Vini" userId="40a98aa4a61a07c7" providerId="LiveId" clId="{7BA829F3-2669-4C85-B774-D49C6FC7D81A}" dt="2025-11-17T21:54:13.398" v="1667" actId="478"/>
          <ac:spMkLst>
            <pc:docMk/>
            <pc:sldMk cId="3247486729" sldId="258"/>
            <ac:spMk id="34" creationId="{ACF3CBF3-D0F3-1C3D-7F26-FA75047C0A20}"/>
          </ac:spMkLst>
        </pc:spChg>
        <pc:spChg chg="del">
          <ac:chgData name="Thurzin Vini" userId="40a98aa4a61a07c7" providerId="LiveId" clId="{7BA829F3-2669-4C85-B774-D49C6FC7D81A}" dt="2025-11-17T21:54:13.398" v="1667" actId="478"/>
          <ac:spMkLst>
            <pc:docMk/>
            <pc:sldMk cId="3247486729" sldId="258"/>
            <ac:spMk id="35" creationId="{B6CE9852-F6C9-A1A6-6222-9B35BE89CD53}"/>
          </ac:spMkLst>
        </pc:spChg>
        <pc:spChg chg="del">
          <ac:chgData name="Thurzin Vini" userId="40a98aa4a61a07c7" providerId="LiveId" clId="{7BA829F3-2669-4C85-B774-D49C6FC7D81A}" dt="2025-11-17T21:54:13.398" v="1667" actId="478"/>
          <ac:spMkLst>
            <pc:docMk/>
            <pc:sldMk cId="3247486729" sldId="258"/>
            <ac:spMk id="36" creationId="{D45340A9-7488-7DDB-2E19-D43DA21D9F1D}"/>
          </ac:spMkLst>
        </pc:spChg>
        <pc:grpChg chg="add del mod">
          <ac:chgData name="Thurzin Vini" userId="40a98aa4a61a07c7" providerId="LiveId" clId="{7BA829F3-2669-4C85-B774-D49C6FC7D81A}" dt="2025-11-17T22:04:56.662" v="2000" actId="478"/>
          <ac:grpSpMkLst>
            <pc:docMk/>
            <pc:sldMk cId="3247486729" sldId="258"/>
            <ac:grpSpMk id="7" creationId="{D0533B90-5533-4C25-59EE-3D6E9D2CAB95}"/>
          </ac:grpSpMkLst>
        </pc:grpChg>
        <pc:grpChg chg="del">
          <ac:chgData name="Thurzin Vini" userId="40a98aa4a61a07c7" providerId="LiveId" clId="{7BA829F3-2669-4C85-B774-D49C6FC7D81A}" dt="2025-11-17T21:54:13.398" v="1667" actId="478"/>
          <ac:grpSpMkLst>
            <pc:docMk/>
            <pc:sldMk cId="3247486729" sldId="258"/>
            <ac:grpSpMk id="17" creationId="{C86F6C49-D874-C6DE-40E9-C565074A7801}"/>
          </ac:grpSpMkLst>
        </pc:grpChg>
        <pc:graphicFrameChg chg="del">
          <ac:chgData name="Thurzin Vini" userId="40a98aa4a61a07c7" providerId="LiveId" clId="{7BA829F3-2669-4C85-B774-D49C6FC7D81A}" dt="2025-11-17T21:54:13.398" v="1667" actId="478"/>
          <ac:graphicFrameMkLst>
            <pc:docMk/>
            <pc:sldMk cId="3247486729" sldId="258"/>
            <ac:graphicFrameMk id="39" creationId="{6FC820FB-B119-FE49-5FF1-F74245B9794A}"/>
          </ac:graphicFrameMkLst>
        </pc:graphicFrameChg>
        <pc:graphicFrameChg chg="del">
          <ac:chgData name="Thurzin Vini" userId="40a98aa4a61a07c7" providerId="LiveId" clId="{7BA829F3-2669-4C85-B774-D49C6FC7D81A}" dt="2025-11-17T21:54:13.398" v="1667" actId="478"/>
          <ac:graphicFrameMkLst>
            <pc:docMk/>
            <pc:sldMk cId="3247486729" sldId="258"/>
            <ac:graphicFrameMk id="42" creationId="{94E04F24-1506-7305-B907-2362E1AAF2E5}"/>
          </ac:graphicFrameMkLst>
        </pc:graphicFrameChg>
        <pc:picChg chg="add">
          <ac:chgData name="Thurzin Vini" userId="40a98aa4a61a07c7" providerId="LiveId" clId="{7BA829F3-2669-4C85-B774-D49C6FC7D81A}" dt="2025-11-17T22:04:57.284" v="2001" actId="22"/>
          <ac:picMkLst>
            <pc:docMk/>
            <pc:sldMk cId="3247486729" sldId="258"/>
            <ac:picMk id="18" creationId="{8282A96A-4268-4930-A038-2CE250588785}"/>
          </ac:picMkLst>
        </pc:picChg>
        <pc:picChg chg="del">
          <ac:chgData name="Thurzin Vini" userId="40a98aa4a61a07c7" providerId="LiveId" clId="{7BA829F3-2669-4C85-B774-D49C6FC7D81A}" dt="2025-11-17T22:04:56.662" v="2000" actId="478"/>
          <ac:picMkLst>
            <pc:docMk/>
            <pc:sldMk cId="3247486729" sldId="258"/>
            <ac:picMk id="31" creationId="{497A11F2-33B0-FBC2-AC75-C1F859577ACE}"/>
          </ac:picMkLst>
        </pc:picChg>
        <pc:picChg chg="del">
          <ac:chgData name="Thurzin Vini" userId="40a98aa4a61a07c7" providerId="LiveId" clId="{7BA829F3-2669-4C85-B774-D49C6FC7D81A}" dt="2025-11-17T21:54:13.398" v="1667" actId="478"/>
          <ac:picMkLst>
            <pc:docMk/>
            <pc:sldMk cId="3247486729" sldId="258"/>
            <ac:picMk id="38" creationId="{2D51EFFE-088D-E3EE-5A2C-175471BD5B1F}"/>
          </ac:picMkLst>
        </pc:picChg>
      </pc:sldChg>
      <pc:sldChg chg="new del">
        <pc:chgData name="Thurzin Vini" userId="40a98aa4a61a07c7" providerId="LiveId" clId="{7BA829F3-2669-4C85-B774-D49C6FC7D81A}" dt="2025-11-17T21:56:08.034" v="1678" actId="680"/>
        <pc:sldMkLst>
          <pc:docMk/>
          <pc:sldMk cId="2789175369" sldId="259"/>
        </pc:sldMkLst>
      </pc:sldChg>
      <pc:sldChg chg="addSp delSp modSp add mod modTransition">
        <pc:chgData name="Thurzin Vini" userId="40a98aa4a61a07c7" providerId="LiveId" clId="{7BA829F3-2669-4C85-B774-D49C6FC7D81A}" dt="2025-11-17T22:31:46.143" v="3649"/>
        <pc:sldMkLst>
          <pc:docMk/>
          <pc:sldMk cId="3810534694" sldId="259"/>
        </pc:sldMkLst>
        <pc:spChg chg="add mod">
          <ac:chgData name="Thurzin Vini" userId="40a98aa4a61a07c7" providerId="LiveId" clId="{7BA829F3-2669-4C85-B774-D49C6FC7D81A}" dt="2025-11-17T22:11:27.877" v="2132" actId="207"/>
          <ac:spMkLst>
            <pc:docMk/>
            <pc:sldMk cId="3810534694" sldId="259"/>
            <ac:spMk id="2" creationId="{96B5C651-0C42-766D-33C1-B08F35AD3F1D}"/>
          </ac:spMkLst>
        </pc:spChg>
        <pc:spChg chg="add mod">
          <ac:chgData name="Thurzin Vini" userId="40a98aa4a61a07c7" providerId="LiveId" clId="{7BA829F3-2669-4C85-B774-D49C6FC7D81A}" dt="2025-11-17T22:11:46.697" v="2135" actId="108"/>
          <ac:spMkLst>
            <pc:docMk/>
            <pc:sldMk cId="3810534694" sldId="259"/>
            <ac:spMk id="3" creationId="{EB2C8507-9BBE-C431-C620-9C9782821E20}"/>
          </ac:spMkLst>
        </pc:spChg>
        <pc:spChg chg="add mod">
          <ac:chgData name="Thurzin Vini" userId="40a98aa4a61a07c7" providerId="LiveId" clId="{7BA829F3-2669-4C85-B774-D49C6FC7D81A}" dt="2025-11-17T22:11:47.895" v="2136" actId="108"/>
          <ac:spMkLst>
            <pc:docMk/>
            <pc:sldMk cId="3810534694" sldId="259"/>
            <ac:spMk id="4" creationId="{422A08D6-958E-BF23-147E-56308F4BAF4B}"/>
          </ac:spMkLst>
        </pc:spChg>
        <pc:spChg chg="add del mod">
          <ac:chgData name="Thurzin Vini" userId="40a98aa4a61a07c7" providerId="LiveId" clId="{7BA829F3-2669-4C85-B774-D49C6FC7D81A}" dt="2025-11-17T22:07:32.928" v="2045"/>
          <ac:spMkLst>
            <pc:docMk/>
            <pc:sldMk cId="3810534694" sldId="259"/>
            <ac:spMk id="5" creationId="{68D6E53F-0D29-DC4C-B51B-792B58EE1464}"/>
          </ac:spMkLst>
        </pc:spChg>
        <pc:spChg chg="add mod">
          <ac:chgData name="Thurzin Vini" userId="40a98aa4a61a07c7" providerId="LiveId" clId="{7BA829F3-2669-4C85-B774-D49C6FC7D81A}" dt="2025-11-17T22:10:45.470" v="2119" actId="1076"/>
          <ac:spMkLst>
            <pc:docMk/>
            <pc:sldMk cId="3810534694" sldId="259"/>
            <ac:spMk id="6" creationId="{E0C5A9DC-5B3B-DB7D-A909-D06336BBD2E3}"/>
          </ac:spMkLst>
        </pc:spChg>
        <pc:spChg chg="add mod">
          <ac:chgData name="Thurzin Vini" userId="40a98aa4a61a07c7" providerId="LiveId" clId="{7BA829F3-2669-4C85-B774-D49C6FC7D81A}" dt="2025-11-17T22:09:56.248" v="2116"/>
          <ac:spMkLst>
            <pc:docMk/>
            <pc:sldMk cId="3810534694" sldId="259"/>
            <ac:spMk id="7" creationId="{9C7EBD9C-222A-2AD1-0E69-9B356E9A463D}"/>
          </ac:spMkLst>
        </pc:spChg>
        <pc:spChg chg="add del mod">
          <ac:chgData name="Thurzin Vini" userId="40a98aa4a61a07c7" providerId="LiveId" clId="{7BA829F3-2669-4C85-B774-D49C6FC7D81A}" dt="2025-11-17T22:10:56.716" v="2122" actId="478"/>
          <ac:spMkLst>
            <pc:docMk/>
            <pc:sldMk cId="3810534694" sldId="259"/>
            <ac:spMk id="8" creationId="{FFB266F0-4606-DC85-7871-D4E439A487A6}"/>
          </ac:spMkLst>
        </pc:spChg>
        <pc:spChg chg="add mod">
          <ac:chgData name="Thurzin Vini" userId="40a98aa4a61a07c7" providerId="LiveId" clId="{7BA829F3-2669-4C85-B774-D49C6FC7D81A}" dt="2025-11-17T22:11:07.535" v="2126" actId="1076"/>
          <ac:spMkLst>
            <pc:docMk/>
            <pc:sldMk cId="3810534694" sldId="259"/>
            <ac:spMk id="9" creationId="{B61993AA-76CF-4B0F-83CA-466047A10272}"/>
          </ac:spMkLst>
        </pc:spChg>
        <pc:spChg chg="add mod">
          <ac:chgData name="Thurzin Vini" userId="40a98aa4a61a07c7" providerId="LiveId" clId="{7BA829F3-2669-4C85-B774-D49C6FC7D81A}" dt="2025-11-17T22:11:06.108" v="2125"/>
          <ac:spMkLst>
            <pc:docMk/>
            <pc:sldMk cId="3810534694" sldId="259"/>
            <ac:spMk id="10" creationId="{1F6DD1BF-0D89-F3BF-D6E5-F82DCF3F35C5}"/>
          </ac:spMkLst>
        </pc:spChg>
        <pc:spChg chg="add mod">
          <ac:chgData name="Thurzin Vini" userId="40a98aa4a61a07c7" providerId="LiveId" clId="{7BA829F3-2669-4C85-B774-D49C6FC7D81A}" dt="2025-11-17T22:12:57.745" v="2309" actId="1036"/>
          <ac:spMkLst>
            <pc:docMk/>
            <pc:sldMk cId="3810534694" sldId="259"/>
            <ac:spMk id="11" creationId="{3AD1D5D0-4015-EA24-F3AB-CE57ECFCCE39}"/>
          </ac:spMkLst>
        </pc:spChg>
        <pc:picChg chg="mod">
          <ac:chgData name="Thurzin Vini" userId="40a98aa4a61a07c7" providerId="LiveId" clId="{7BA829F3-2669-4C85-B774-D49C6FC7D81A}" dt="2025-11-17T22:11:48.908" v="2137" actId="108"/>
          <ac:picMkLst>
            <pc:docMk/>
            <pc:sldMk cId="3810534694" sldId="259"/>
            <ac:picMk id="18" creationId="{D8A0D4D4-4604-09C2-E8AD-5303E391638A}"/>
          </ac:picMkLst>
        </pc:picChg>
      </pc:sldChg>
      <pc:sldChg chg="addSp modSp add mod modTransition">
        <pc:chgData name="Thurzin Vini" userId="40a98aa4a61a07c7" providerId="LiveId" clId="{7BA829F3-2669-4C85-B774-D49C6FC7D81A}" dt="2025-11-17T22:31:46.143" v="3649"/>
        <pc:sldMkLst>
          <pc:docMk/>
          <pc:sldMk cId="4268942051" sldId="260"/>
        </pc:sldMkLst>
        <pc:spChg chg="add mod">
          <ac:chgData name="Thurzin Vini" userId="40a98aa4a61a07c7" providerId="LiveId" clId="{7BA829F3-2669-4C85-B774-D49C6FC7D81A}" dt="2025-11-17T22:12:30.313" v="2210" actId="20577"/>
          <ac:spMkLst>
            <pc:docMk/>
            <pc:sldMk cId="4268942051" sldId="260"/>
            <ac:spMk id="5" creationId="{044A5999-3D34-EBDC-1B1A-76B51194EA7A}"/>
          </ac:spMkLst>
        </pc:spChg>
        <pc:spChg chg="add mod">
          <ac:chgData name="Thurzin Vini" userId="40a98aa4a61a07c7" providerId="LiveId" clId="{7BA829F3-2669-4C85-B774-D49C6FC7D81A}" dt="2025-11-17T22:14:27.718" v="2464" actId="1036"/>
          <ac:spMkLst>
            <pc:docMk/>
            <pc:sldMk cId="4268942051" sldId="260"/>
            <ac:spMk id="7" creationId="{43329DCD-6784-42D1-4BB2-320BF5487357}"/>
          </ac:spMkLst>
        </pc:spChg>
      </pc:sldChg>
      <pc:sldChg chg="addSp modSp add mod modTransition">
        <pc:chgData name="Thurzin Vini" userId="40a98aa4a61a07c7" providerId="LiveId" clId="{7BA829F3-2669-4C85-B774-D49C6FC7D81A}" dt="2025-11-17T22:31:46.143" v="3649"/>
        <pc:sldMkLst>
          <pc:docMk/>
          <pc:sldMk cId="1160231655" sldId="261"/>
        </pc:sldMkLst>
        <pc:spChg chg="add mod">
          <ac:chgData name="Thurzin Vini" userId="40a98aa4a61a07c7" providerId="LiveId" clId="{7BA829F3-2669-4C85-B774-D49C6FC7D81A}" dt="2025-11-17T22:14:16.185" v="2430" actId="1076"/>
          <ac:spMkLst>
            <pc:docMk/>
            <pc:sldMk cId="1160231655" sldId="261"/>
            <ac:spMk id="7" creationId="{26D1E470-3685-E674-24A8-BE1CB9EAD44C}"/>
          </ac:spMkLst>
        </pc:spChg>
        <pc:spChg chg="add mod">
          <ac:chgData name="Thurzin Vini" userId="40a98aa4a61a07c7" providerId="LiveId" clId="{7BA829F3-2669-4C85-B774-D49C6FC7D81A}" dt="2025-11-17T22:17:38.811" v="2899"/>
          <ac:spMkLst>
            <pc:docMk/>
            <pc:sldMk cId="1160231655" sldId="261"/>
            <ac:spMk id="8" creationId="{114370B2-2BC8-CAE7-ACE8-22901DF1F3EF}"/>
          </ac:spMkLst>
        </pc:spChg>
        <pc:spChg chg="add mod">
          <ac:chgData name="Thurzin Vini" userId="40a98aa4a61a07c7" providerId="LiveId" clId="{7BA829F3-2669-4C85-B774-D49C6FC7D81A}" dt="2025-11-17T22:17:38.811" v="2899"/>
          <ac:spMkLst>
            <pc:docMk/>
            <pc:sldMk cId="1160231655" sldId="261"/>
            <ac:spMk id="9" creationId="{6E15BAC6-0B03-D2B4-7540-C9C1D8E84416}"/>
          </ac:spMkLst>
        </pc:spChg>
        <pc:spChg chg="add mod">
          <ac:chgData name="Thurzin Vini" userId="40a98aa4a61a07c7" providerId="LiveId" clId="{7BA829F3-2669-4C85-B774-D49C6FC7D81A}" dt="2025-11-17T22:17:38.811" v="2899"/>
          <ac:spMkLst>
            <pc:docMk/>
            <pc:sldMk cId="1160231655" sldId="261"/>
            <ac:spMk id="10" creationId="{8EA1C42A-680B-19C2-3FF1-9FDE85DBF3D8}"/>
          </ac:spMkLst>
        </pc:spChg>
        <pc:spChg chg="add mod">
          <ac:chgData name="Thurzin Vini" userId="40a98aa4a61a07c7" providerId="LiveId" clId="{7BA829F3-2669-4C85-B774-D49C6FC7D81A}" dt="2025-11-17T22:17:38.811" v="2899"/>
          <ac:spMkLst>
            <pc:docMk/>
            <pc:sldMk cId="1160231655" sldId="261"/>
            <ac:spMk id="11" creationId="{E1AD0932-F400-F622-1E5A-9F64137EBBAA}"/>
          </ac:spMkLst>
        </pc:spChg>
      </pc:sldChg>
      <pc:sldChg chg="addSp modSp add mod modTransition">
        <pc:chgData name="Thurzin Vini" userId="40a98aa4a61a07c7" providerId="LiveId" clId="{7BA829F3-2669-4C85-B774-D49C6FC7D81A}" dt="2025-11-17T22:31:46.143" v="3649"/>
        <pc:sldMkLst>
          <pc:docMk/>
          <pc:sldMk cId="552393325" sldId="262"/>
        </pc:sldMkLst>
        <pc:spChg chg="mod">
          <ac:chgData name="Thurzin Vini" userId="40a98aa4a61a07c7" providerId="LiveId" clId="{7BA829F3-2669-4C85-B774-D49C6FC7D81A}" dt="2025-11-17T22:14:42.476" v="2518" actId="1036"/>
          <ac:spMkLst>
            <pc:docMk/>
            <pc:sldMk cId="552393325" sldId="262"/>
            <ac:spMk id="2" creationId="{09D4D345-2B5B-4A5A-31CA-94126F97A346}"/>
          </ac:spMkLst>
        </pc:spChg>
        <pc:spChg chg="mod">
          <ac:chgData name="Thurzin Vini" userId="40a98aa4a61a07c7" providerId="LiveId" clId="{7BA829F3-2669-4C85-B774-D49C6FC7D81A}" dt="2025-11-17T22:14:42.476" v="2518" actId="1036"/>
          <ac:spMkLst>
            <pc:docMk/>
            <pc:sldMk cId="552393325" sldId="262"/>
            <ac:spMk id="3" creationId="{32F41530-E126-B7E4-42FE-72EAA1264B65}"/>
          </ac:spMkLst>
        </pc:spChg>
        <pc:spChg chg="mod">
          <ac:chgData name="Thurzin Vini" userId="40a98aa4a61a07c7" providerId="LiveId" clId="{7BA829F3-2669-4C85-B774-D49C6FC7D81A}" dt="2025-11-17T22:14:42.476" v="2518" actId="1036"/>
          <ac:spMkLst>
            <pc:docMk/>
            <pc:sldMk cId="552393325" sldId="262"/>
            <ac:spMk id="4" creationId="{FEC79F94-AB2F-96B6-B664-80E6440C1957}"/>
          </ac:spMkLst>
        </pc:spChg>
        <pc:spChg chg="mod">
          <ac:chgData name="Thurzin Vini" userId="40a98aa4a61a07c7" providerId="LiveId" clId="{7BA829F3-2669-4C85-B774-D49C6FC7D81A}" dt="2025-11-17T22:14:42.476" v="2518" actId="1036"/>
          <ac:spMkLst>
            <pc:docMk/>
            <pc:sldMk cId="552393325" sldId="262"/>
            <ac:spMk id="5" creationId="{C05F1660-1ECF-1443-5066-87FF9D109FEA}"/>
          </ac:spMkLst>
        </pc:spChg>
        <pc:spChg chg="mod">
          <ac:chgData name="Thurzin Vini" userId="40a98aa4a61a07c7" providerId="LiveId" clId="{7BA829F3-2669-4C85-B774-D49C6FC7D81A}" dt="2025-11-17T22:14:42.476" v="2518" actId="1036"/>
          <ac:spMkLst>
            <pc:docMk/>
            <pc:sldMk cId="552393325" sldId="262"/>
            <ac:spMk id="6" creationId="{710AF109-1334-B467-29D1-6429DB5160B0}"/>
          </ac:spMkLst>
        </pc:spChg>
        <pc:spChg chg="mod">
          <ac:chgData name="Thurzin Vini" userId="40a98aa4a61a07c7" providerId="LiveId" clId="{7BA829F3-2669-4C85-B774-D49C6FC7D81A}" dt="2025-11-17T22:14:42.476" v="2518" actId="1036"/>
          <ac:spMkLst>
            <pc:docMk/>
            <pc:sldMk cId="552393325" sldId="262"/>
            <ac:spMk id="7" creationId="{A6E0E481-64AF-1BE1-2C1A-334953B8945A}"/>
          </ac:spMkLst>
        </pc:spChg>
        <pc:spChg chg="add mod">
          <ac:chgData name="Thurzin Vini" userId="40a98aa4a61a07c7" providerId="LiveId" clId="{7BA829F3-2669-4C85-B774-D49C6FC7D81A}" dt="2025-11-17T22:17:36.459" v="2898" actId="1037"/>
          <ac:spMkLst>
            <pc:docMk/>
            <pc:sldMk cId="552393325" sldId="262"/>
            <ac:spMk id="8" creationId="{55F5F763-75EB-6B62-EB5F-1641F0512BEA}"/>
          </ac:spMkLst>
        </pc:spChg>
        <pc:spChg chg="add mod">
          <ac:chgData name="Thurzin Vini" userId="40a98aa4a61a07c7" providerId="LiveId" clId="{7BA829F3-2669-4C85-B774-D49C6FC7D81A}" dt="2025-11-17T22:17:36.459" v="2898" actId="1037"/>
          <ac:spMkLst>
            <pc:docMk/>
            <pc:sldMk cId="552393325" sldId="262"/>
            <ac:spMk id="9" creationId="{72B63E86-0643-8A06-0332-491153C89145}"/>
          </ac:spMkLst>
        </pc:spChg>
        <pc:spChg chg="add mod">
          <ac:chgData name="Thurzin Vini" userId="40a98aa4a61a07c7" providerId="LiveId" clId="{7BA829F3-2669-4C85-B774-D49C6FC7D81A}" dt="2025-11-17T22:17:36.459" v="2898" actId="1037"/>
          <ac:spMkLst>
            <pc:docMk/>
            <pc:sldMk cId="552393325" sldId="262"/>
            <ac:spMk id="10" creationId="{FCC19C2E-F16C-3476-6C31-40E1F9D9D29D}"/>
          </ac:spMkLst>
        </pc:spChg>
        <pc:spChg chg="add mod">
          <ac:chgData name="Thurzin Vini" userId="40a98aa4a61a07c7" providerId="LiveId" clId="{7BA829F3-2669-4C85-B774-D49C6FC7D81A}" dt="2025-11-17T22:17:36.459" v="2898" actId="1037"/>
          <ac:spMkLst>
            <pc:docMk/>
            <pc:sldMk cId="552393325" sldId="262"/>
            <ac:spMk id="11" creationId="{C061D4F4-7274-462E-284F-0965FB366A56}"/>
          </ac:spMkLst>
        </pc:spChg>
        <pc:spChg chg="add mod">
          <ac:chgData name="Thurzin Vini" userId="40a98aa4a61a07c7" providerId="LiveId" clId="{7BA829F3-2669-4C85-B774-D49C6FC7D81A}" dt="2025-11-17T22:17:05.082" v="2826" actId="1036"/>
          <ac:spMkLst>
            <pc:docMk/>
            <pc:sldMk cId="552393325" sldId="262"/>
            <ac:spMk id="12" creationId="{6E2DBC31-7956-4932-5EBE-B75C8ED7F7DB}"/>
          </ac:spMkLst>
        </pc:spChg>
        <pc:spChg chg="add mod">
          <ac:chgData name="Thurzin Vini" userId="40a98aa4a61a07c7" providerId="LiveId" clId="{7BA829F3-2669-4C85-B774-D49C6FC7D81A}" dt="2025-11-17T22:17:05.082" v="2826" actId="1036"/>
          <ac:spMkLst>
            <pc:docMk/>
            <pc:sldMk cId="552393325" sldId="262"/>
            <ac:spMk id="13" creationId="{F2758BF7-AD99-CB74-B7B5-6A4103D51FBB}"/>
          </ac:spMkLst>
        </pc:spChg>
        <pc:spChg chg="add mod">
          <ac:chgData name="Thurzin Vini" userId="40a98aa4a61a07c7" providerId="LiveId" clId="{7BA829F3-2669-4C85-B774-D49C6FC7D81A}" dt="2025-11-17T22:18:22.958" v="2940" actId="1036"/>
          <ac:spMkLst>
            <pc:docMk/>
            <pc:sldMk cId="552393325" sldId="262"/>
            <ac:spMk id="14" creationId="{C7E29990-3166-31E6-A583-0165C1E4DFBB}"/>
          </ac:spMkLst>
        </pc:spChg>
      </pc:sldChg>
      <pc:sldChg chg="addSp delSp modSp add mod modTransition">
        <pc:chgData name="Thurzin Vini" userId="40a98aa4a61a07c7" providerId="LiveId" clId="{7BA829F3-2669-4C85-B774-D49C6FC7D81A}" dt="2025-11-17T22:31:46.143" v="3649"/>
        <pc:sldMkLst>
          <pc:docMk/>
          <pc:sldMk cId="333500722" sldId="263"/>
        </pc:sldMkLst>
        <pc:spChg chg="del">
          <ac:chgData name="Thurzin Vini" userId="40a98aa4a61a07c7" providerId="LiveId" clId="{7BA829F3-2669-4C85-B774-D49C6FC7D81A}" dt="2025-11-17T22:17:15.475" v="2828" actId="478"/>
          <ac:spMkLst>
            <pc:docMk/>
            <pc:sldMk cId="333500722" sldId="263"/>
            <ac:spMk id="13" creationId="{F4A537E7-C870-F9D2-0A8A-AE9706EC6580}"/>
          </ac:spMkLst>
        </pc:spChg>
        <pc:spChg chg="add mod">
          <ac:chgData name="Thurzin Vini" userId="40a98aa4a61a07c7" providerId="LiveId" clId="{7BA829F3-2669-4C85-B774-D49C6FC7D81A}" dt="2025-11-17T22:17:11.967" v="2827"/>
          <ac:spMkLst>
            <pc:docMk/>
            <pc:sldMk cId="333500722" sldId="263"/>
            <ac:spMk id="14" creationId="{12C5363D-8C5F-ADAB-6FB0-AF0D4E44F44E}"/>
          </ac:spMkLst>
        </pc:spChg>
        <pc:spChg chg="add mod">
          <ac:chgData name="Thurzin Vini" userId="40a98aa4a61a07c7" providerId="LiveId" clId="{7BA829F3-2669-4C85-B774-D49C6FC7D81A}" dt="2025-11-17T22:17:11.967" v="2827"/>
          <ac:spMkLst>
            <pc:docMk/>
            <pc:sldMk cId="333500722" sldId="263"/>
            <ac:spMk id="15" creationId="{FA478EB5-C837-E108-E47D-FFD1F704995D}"/>
          </ac:spMkLst>
        </pc:spChg>
      </pc:sldChg>
      <pc:sldChg chg="addSp modSp add mod modTransition">
        <pc:chgData name="Thurzin Vini" userId="40a98aa4a61a07c7" providerId="LiveId" clId="{7BA829F3-2669-4C85-B774-D49C6FC7D81A}" dt="2025-11-17T22:31:46.143" v="3649"/>
        <pc:sldMkLst>
          <pc:docMk/>
          <pc:sldMk cId="4155965732" sldId="264"/>
        </pc:sldMkLst>
        <pc:spChg chg="add mod">
          <ac:chgData name="Thurzin Vini" userId="40a98aa4a61a07c7" providerId="LiveId" clId="{7BA829F3-2669-4C85-B774-D49C6FC7D81A}" dt="2025-11-17T22:20:46.514" v="3308" actId="1037"/>
          <ac:spMkLst>
            <pc:docMk/>
            <pc:sldMk cId="4155965732" sldId="264"/>
            <ac:spMk id="14" creationId="{A12D9BD1-FBE9-330E-1BBE-318673210145}"/>
          </ac:spMkLst>
        </pc:spChg>
        <pc:spChg chg="add mod">
          <ac:chgData name="Thurzin Vini" userId="40a98aa4a61a07c7" providerId="LiveId" clId="{7BA829F3-2669-4C85-B774-D49C6FC7D81A}" dt="2025-11-17T22:20:46.514" v="3308" actId="1037"/>
          <ac:spMkLst>
            <pc:docMk/>
            <pc:sldMk cId="4155965732" sldId="264"/>
            <ac:spMk id="15" creationId="{6D54B026-75D9-A5B9-4036-E3A84F64353E}"/>
          </ac:spMkLst>
        </pc:spChg>
        <pc:spChg chg="add mod">
          <ac:chgData name="Thurzin Vini" userId="40a98aa4a61a07c7" providerId="LiveId" clId="{7BA829F3-2669-4C85-B774-D49C6FC7D81A}" dt="2025-11-17T22:20:46.514" v="3308" actId="1037"/>
          <ac:spMkLst>
            <pc:docMk/>
            <pc:sldMk cId="4155965732" sldId="264"/>
            <ac:spMk id="16" creationId="{6D55349C-73D3-F98F-9485-3EC4C13AFFC8}"/>
          </ac:spMkLst>
        </pc:spChg>
      </pc:sldChg>
      <pc:sldChg chg="addSp delSp modSp add mod modTransition">
        <pc:chgData name="Thurzin Vini" userId="40a98aa4a61a07c7" providerId="LiveId" clId="{7BA829F3-2669-4C85-B774-D49C6FC7D81A}" dt="2025-11-17T22:31:46.143" v="3649"/>
        <pc:sldMkLst>
          <pc:docMk/>
          <pc:sldMk cId="232693377" sldId="265"/>
        </pc:sldMkLst>
        <pc:spChg chg="mod">
          <ac:chgData name="Thurzin Vini" userId="40a98aa4a61a07c7" providerId="LiveId" clId="{7BA829F3-2669-4C85-B774-D49C6FC7D81A}" dt="2025-11-17T22:19:08.277" v="3049" actId="20577"/>
          <ac:spMkLst>
            <pc:docMk/>
            <pc:sldMk cId="232693377" sldId="265"/>
            <ac:spMk id="8" creationId="{AE06B000-5F6A-5282-5EB7-CC87E63207E8}"/>
          </ac:spMkLst>
        </pc:spChg>
        <pc:spChg chg="mod">
          <ac:chgData name="Thurzin Vini" userId="40a98aa4a61a07c7" providerId="LiveId" clId="{7BA829F3-2669-4C85-B774-D49C6FC7D81A}" dt="2025-11-17T22:19:11.384" v="3051" actId="20577"/>
          <ac:spMkLst>
            <pc:docMk/>
            <pc:sldMk cId="232693377" sldId="265"/>
            <ac:spMk id="9" creationId="{BE01D161-31AF-71EF-11B2-63F94D84E2CF}"/>
          </ac:spMkLst>
        </pc:spChg>
        <pc:spChg chg="del mod">
          <ac:chgData name="Thurzin Vini" userId="40a98aa4a61a07c7" providerId="LiveId" clId="{7BA829F3-2669-4C85-B774-D49C6FC7D81A}" dt="2025-11-17T22:19:17.485" v="3052" actId="478"/>
          <ac:spMkLst>
            <pc:docMk/>
            <pc:sldMk cId="232693377" sldId="265"/>
            <ac:spMk id="10" creationId="{B43F9D37-DC60-3031-9956-9E6D68A3EAAB}"/>
          </ac:spMkLst>
        </pc:spChg>
        <pc:spChg chg="mod">
          <ac:chgData name="Thurzin Vini" userId="40a98aa4a61a07c7" providerId="LiveId" clId="{7BA829F3-2669-4C85-B774-D49C6FC7D81A}" dt="2025-11-17T22:20:05.970" v="3139" actId="1076"/>
          <ac:spMkLst>
            <pc:docMk/>
            <pc:sldMk cId="232693377" sldId="265"/>
            <ac:spMk id="11" creationId="{B5662948-040B-9AD8-FB5C-8FBB36F1B025}"/>
          </ac:spMkLst>
        </pc:spChg>
        <pc:spChg chg="mod">
          <ac:chgData name="Thurzin Vini" userId="40a98aa4a61a07c7" providerId="LiveId" clId="{7BA829F3-2669-4C85-B774-D49C6FC7D81A}" dt="2025-11-17T22:20:55.956" v="3345" actId="1036"/>
          <ac:spMkLst>
            <pc:docMk/>
            <pc:sldMk cId="232693377" sldId="265"/>
            <ac:spMk id="12" creationId="{71FCB39B-F397-E1EF-C7AB-CC2310A8C30D}"/>
          </ac:spMkLst>
        </pc:spChg>
        <pc:spChg chg="del mod">
          <ac:chgData name="Thurzin Vini" userId="40a98aa4a61a07c7" providerId="LiveId" clId="{7BA829F3-2669-4C85-B774-D49C6FC7D81A}" dt="2025-11-17T22:19:17.485" v="3052" actId="478"/>
          <ac:spMkLst>
            <pc:docMk/>
            <pc:sldMk cId="232693377" sldId="265"/>
            <ac:spMk id="13" creationId="{BF78AEE6-DEC5-3DA1-7C9F-69682D6C6D8E}"/>
          </ac:spMkLst>
        </pc:spChg>
        <pc:spChg chg="add mod">
          <ac:chgData name="Thurzin Vini" userId="40a98aa4a61a07c7" providerId="LiveId" clId="{7BA829F3-2669-4C85-B774-D49C6FC7D81A}" dt="2025-11-17T22:18:54.951" v="3047" actId="1036"/>
          <ac:spMkLst>
            <pc:docMk/>
            <pc:sldMk cId="232693377" sldId="265"/>
            <ac:spMk id="14" creationId="{AE871FA2-ED9D-FF84-D29E-996097C6FED6}"/>
          </ac:spMkLst>
        </pc:spChg>
        <pc:spChg chg="add mod">
          <ac:chgData name="Thurzin Vini" userId="40a98aa4a61a07c7" providerId="LiveId" clId="{7BA829F3-2669-4C85-B774-D49C6FC7D81A}" dt="2025-11-17T22:18:54.951" v="3047" actId="1036"/>
          <ac:spMkLst>
            <pc:docMk/>
            <pc:sldMk cId="232693377" sldId="265"/>
            <ac:spMk id="15" creationId="{41D81846-CED1-9FAB-3AAC-03770C1C168A}"/>
          </ac:spMkLst>
        </pc:spChg>
        <pc:spChg chg="add mod">
          <ac:chgData name="Thurzin Vini" userId="40a98aa4a61a07c7" providerId="LiveId" clId="{7BA829F3-2669-4C85-B774-D49C6FC7D81A}" dt="2025-11-17T22:18:54.951" v="3047" actId="1036"/>
          <ac:spMkLst>
            <pc:docMk/>
            <pc:sldMk cId="232693377" sldId="265"/>
            <ac:spMk id="16" creationId="{71CACF80-3D8B-B80D-E547-BA955FD7B7A8}"/>
          </ac:spMkLst>
        </pc:spChg>
        <pc:spChg chg="add mod">
          <ac:chgData name="Thurzin Vini" userId="40a98aa4a61a07c7" providerId="LiveId" clId="{7BA829F3-2669-4C85-B774-D49C6FC7D81A}" dt="2025-11-17T22:18:54.951" v="3047" actId="1036"/>
          <ac:spMkLst>
            <pc:docMk/>
            <pc:sldMk cId="232693377" sldId="265"/>
            <ac:spMk id="17" creationId="{A4134B19-DE60-22F0-2455-38EFA625883D}"/>
          </ac:spMkLst>
        </pc:spChg>
        <pc:spChg chg="add mod">
          <ac:chgData name="Thurzin Vini" userId="40a98aa4a61a07c7" providerId="LiveId" clId="{7BA829F3-2669-4C85-B774-D49C6FC7D81A}" dt="2025-11-17T22:18:54.951" v="3047" actId="1036"/>
          <ac:spMkLst>
            <pc:docMk/>
            <pc:sldMk cId="232693377" sldId="265"/>
            <ac:spMk id="19" creationId="{0440932B-3F6C-0555-E653-68AADEB39E52}"/>
          </ac:spMkLst>
        </pc:spChg>
        <pc:spChg chg="add mod">
          <ac:chgData name="Thurzin Vini" userId="40a98aa4a61a07c7" providerId="LiveId" clId="{7BA829F3-2669-4C85-B774-D49C6FC7D81A}" dt="2025-11-17T22:18:54.951" v="3047" actId="1036"/>
          <ac:spMkLst>
            <pc:docMk/>
            <pc:sldMk cId="232693377" sldId="265"/>
            <ac:spMk id="20" creationId="{738E156D-9129-D862-8633-4B98322E5C1F}"/>
          </ac:spMkLst>
        </pc:spChg>
      </pc:sldChg>
      <pc:sldChg chg="addSp modSp add mod modTransition">
        <pc:chgData name="Thurzin Vini" userId="40a98aa4a61a07c7" providerId="LiveId" clId="{7BA829F3-2669-4C85-B774-D49C6FC7D81A}" dt="2025-11-17T23:14:42.780" v="4099" actId="167"/>
        <pc:sldMkLst>
          <pc:docMk/>
          <pc:sldMk cId="487790077" sldId="266"/>
        </pc:sldMkLst>
        <pc:spChg chg="mod">
          <ac:chgData name="Thurzin Vini" userId="40a98aa4a61a07c7" providerId="LiveId" clId="{7BA829F3-2669-4C85-B774-D49C6FC7D81A}" dt="2025-11-17T22:31:06.771" v="3501"/>
          <ac:spMkLst>
            <pc:docMk/>
            <pc:sldMk cId="487790077" sldId="266"/>
            <ac:spMk id="13" creationId="{35700D2A-8BAB-44EC-613A-29BDDA3A0D64}"/>
          </ac:spMkLst>
        </pc:spChg>
        <pc:spChg chg="mod">
          <ac:chgData name="Thurzin Vini" userId="40a98aa4a61a07c7" providerId="LiveId" clId="{7BA829F3-2669-4C85-B774-D49C6FC7D81A}" dt="2025-11-17T22:31:06.771" v="3501"/>
          <ac:spMkLst>
            <pc:docMk/>
            <pc:sldMk cId="487790077" sldId="266"/>
            <ac:spMk id="21" creationId="{3C58DAEA-1846-1218-14E2-A20A94FB1A4C}"/>
          </ac:spMkLst>
        </pc:spChg>
        <pc:spChg chg="mod">
          <ac:chgData name="Thurzin Vini" userId="40a98aa4a61a07c7" providerId="LiveId" clId="{7BA829F3-2669-4C85-B774-D49C6FC7D81A}" dt="2025-11-17T22:31:06.771" v="3501"/>
          <ac:spMkLst>
            <pc:docMk/>
            <pc:sldMk cId="487790077" sldId="266"/>
            <ac:spMk id="22" creationId="{65A50504-4A79-D01D-87BC-A2E41DC5CE05}"/>
          </ac:spMkLst>
        </pc:spChg>
        <pc:spChg chg="mod">
          <ac:chgData name="Thurzin Vini" userId="40a98aa4a61a07c7" providerId="LiveId" clId="{7BA829F3-2669-4C85-B774-D49C6FC7D81A}" dt="2025-11-17T22:31:19.040" v="3585"/>
          <ac:spMkLst>
            <pc:docMk/>
            <pc:sldMk cId="487790077" sldId="266"/>
            <ac:spMk id="24" creationId="{430C7F2C-3E86-6B0D-E148-63968EACCE3A}"/>
          </ac:spMkLst>
        </pc:spChg>
        <pc:spChg chg="mod">
          <ac:chgData name="Thurzin Vini" userId="40a98aa4a61a07c7" providerId="LiveId" clId="{7BA829F3-2669-4C85-B774-D49C6FC7D81A}" dt="2025-11-17T22:31:19.040" v="3585"/>
          <ac:spMkLst>
            <pc:docMk/>
            <pc:sldMk cId="487790077" sldId="266"/>
            <ac:spMk id="25" creationId="{461F90D6-26A4-4612-10D3-71B2E5EF7613}"/>
          </ac:spMkLst>
        </pc:spChg>
        <pc:spChg chg="mod">
          <ac:chgData name="Thurzin Vini" userId="40a98aa4a61a07c7" providerId="LiveId" clId="{7BA829F3-2669-4C85-B774-D49C6FC7D81A}" dt="2025-11-17T22:31:19.040" v="3585"/>
          <ac:spMkLst>
            <pc:docMk/>
            <pc:sldMk cId="487790077" sldId="266"/>
            <ac:spMk id="26" creationId="{3F0C9DF5-2A74-D2F8-71FB-9C377A75E870}"/>
          </ac:spMkLst>
        </pc:spChg>
        <pc:spChg chg="mod">
          <ac:chgData name="Thurzin Vini" userId="40a98aa4a61a07c7" providerId="LiveId" clId="{7BA829F3-2669-4C85-B774-D49C6FC7D81A}" dt="2025-11-17T23:14:35.944" v="4032"/>
          <ac:spMkLst>
            <pc:docMk/>
            <pc:sldMk cId="487790077" sldId="266"/>
            <ac:spMk id="31" creationId="{70CA91C8-BC88-A735-CD5A-7D463293E186}"/>
          </ac:spMkLst>
        </pc:spChg>
        <pc:spChg chg="mod">
          <ac:chgData name="Thurzin Vini" userId="40a98aa4a61a07c7" providerId="LiveId" clId="{7BA829F3-2669-4C85-B774-D49C6FC7D81A}" dt="2025-11-17T23:14:35.944" v="4032"/>
          <ac:spMkLst>
            <pc:docMk/>
            <pc:sldMk cId="487790077" sldId="266"/>
            <ac:spMk id="32" creationId="{D3B4CE60-6236-8E4C-E9B4-193BEAA3F34A}"/>
          </ac:spMkLst>
        </pc:spChg>
        <pc:spChg chg="mod">
          <ac:chgData name="Thurzin Vini" userId="40a98aa4a61a07c7" providerId="LiveId" clId="{7BA829F3-2669-4C85-B774-D49C6FC7D81A}" dt="2025-11-17T23:14:35.944" v="4032"/>
          <ac:spMkLst>
            <pc:docMk/>
            <pc:sldMk cId="487790077" sldId="266"/>
            <ac:spMk id="33" creationId="{B5B22733-781F-1D8F-E9BD-3EDDFDB1FEC8}"/>
          </ac:spMkLst>
        </pc:spChg>
        <pc:grpChg chg="add mod">
          <ac:chgData name="Thurzin Vini" userId="40a98aa4a61a07c7" providerId="LiveId" clId="{7BA829F3-2669-4C85-B774-D49C6FC7D81A}" dt="2025-11-17T22:31:11.843" v="3584" actId="1036"/>
          <ac:grpSpMkLst>
            <pc:docMk/>
            <pc:sldMk cId="487790077" sldId="266"/>
            <ac:grpSpMk id="10" creationId="{1E820B2B-70E2-5894-303E-D95340331AD6}"/>
          </ac:grpSpMkLst>
        </pc:grpChg>
        <pc:grpChg chg="add mod">
          <ac:chgData name="Thurzin Vini" userId="40a98aa4a61a07c7" providerId="LiveId" clId="{7BA829F3-2669-4C85-B774-D49C6FC7D81A}" dt="2025-11-17T22:31:23.105" v="3648" actId="1037"/>
          <ac:grpSpMkLst>
            <pc:docMk/>
            <pc:sldMk cId="487790077" sldId="266"/>
            <ac:grpSpMk id="23" creationId="{0A109F7C-A05B-6F9C-EF06-21AC7AFA9A52}"/>
          </ac:grpSpMkLst>
        </pc:grpChg>
        <pc:grpChg chg="add mod ord">
          <ac:chgData name="Thurzin Vini" userId="40a98aa4a61a07c7" providerId="LiveId" clId="{7BA829F3-2669-4C85-B774-D49C6FC7D81A}" dt="2025-11-17T23:14:42.780" v="4099" actId="167"/>
          <ac:grpSpMkLst>
            <pc:docMk/>
            <pc:sldMk cId="487790077" sldId="266"/>
            <ac:grpSpMk id="30" creationId="{ECB25944-627A-A015-A608-499584525CE8}"/>
          </ac:grpSpMkLst>
        </pc:grpChg>
        <pc:picChg chg="add mod">
          <ac:chgData name="Thurzin Vini" userId="40a98aa4a61a07c7" providerId="LiveId" clId="{7BA829F3-2669-4C85-B774-D49C6FC7D81A}" dt="2025-11-17T22:37:58.419" v="3907" actId="1038"/>
          <ac:picMkLst>
            <pc:docMk/>
            <pc:sldMk cId="487790077" sldId="266"/>
            <ac:picMk id="27" creationId="{29B8D785-5C03-9C01-7739-0D5492C3B977}"/>
          </ac:picMkLst>
        </pc:picChg>
        <pc:picChg chg="add mod">
          <ac:chgData name="Thurzin Vini" userId="40a98aa4a61a07c7" providerId="LiveId" clId="{7BA829F3-2669-4C85-B774-D49C6FC7D81A}" dt="2025-11-17T22:37:58.419" v="3907" actId="1038"/>
          <ac:picMkLst>
            <pc:docMk/>
            <pc:sldMk cId="487790077" sldId="266"/>
            <ac:picMk id="28" creationId="{B1D3961E-D60D-757A-CEAB-80EA4E6F89A8}"/>
          </ac:picMkLst>
        </pc:picChg>
        <pc:picChg chg="add mod">
          <ac:chgData name="Thurzin Vini" userId="40a98aa4a61a07c7" providerId="LiveId" clId="{7BA829F3-2669-4C85-B774-D49C6FC7D81A}" dt="2025-11-17T22:37:58.419" v="3907" actId="1038"/>
          <ac:picMkLst>
            <pc:docMk/>
            <pc:sldMk cId="487790077" sldId="266"/>
            <ac:picMk id="29" creationId="{2858AE49-3B5A-C5B7-371E-8515830B88EC}"/>
          </ac:picMkLst>
        </pc:picChg>
      </pc:sldChg>
      <pc:sldChg chg="addSp delSp modSp add mod modTransition setBg">
        <pc:chgData name="Thurzin Vini" userId="40a98aa4a61a07c7" providerId="LiveId" clId="{7BA829F3-2669-4C85-B774-D49C6FC7D81A}" dt="2025-11-18T20:40:51.406" v="6208" actId="1076"/>
        <pc:sldMkLst>
          <pc:docMk/>
          <pc:sldMk cId="3452983290" sldId="267"/>
        </pc:sldMkLst>
        <pc:spChg chg="del">
          <ac:chgData name="Thurzin Vini" userId="40a98aa4a61a07c7" providerId="LiveId" clId="{7BA829F3-2669-4C85-B774-D49C6FC7D81A}" dt="2025-11-17T22:21:51.399" v="3348" actId="478"/>
          <ac:spMkLst>
            <pc:docMk/>
            <pc:sldMk cId="3452983290" sldId="267"/>
            <ac:spMk id="2" creationId="{3D343B86-358B-76B3-32A6-B26115BD6E17}"/>
          </ac:spMkLst>
        </pc:spChg>
        <pc:spChg chg="add mod">
          <ac:chgData name="Thurzin Vini" userId="40a98aa4a61a07c7" providerId="LiveId" clId="{7BA829F3-2669-4C85-B774-D49C6FC7D81A}" dt="2025-11-18T20:40:51.406" v="6208" actId="1076"/>
          <ac:spMkLst>
            <pc:docMk/>
            <pc:sldMk cId="3452983290" sldId="267"/>
            <ac:spMk id="2" creationId="{FA7CB1FF-F777-FE0A-689E-102C4FD45258}"/>
          </ac:spMkLst>
        </pc:spChg>
        <pc:spChg chg="del">
          <ac:chgData name="Thurzin Vini" userId="40a98aa4a61a07c7" providerId="LiveId" clId="{7BA829F3-2669-4C85-B774-D49C6FC7D81A}" dt="2025-11-17T22:21:51.399" v="3348" actId="478"/>
          <ac:spMkLst>
            <pc:docMk/>
            <pc:sldMk cId="3452983290" sldId="267"/>
            <ac:spMk id="3" creationId="{16BF022F-D4AF-A084-76ED-8BB5EC41A51A}"/>
          </ac:spMkLst>
        </pc:spChg>
        <pc:spChg chg="del">
          <ac:chgData name="Thurzin Vini" userId="40a98aa4a61a07c7" providerId="LiveId" clId="{7BA829F3-2669-4C85-B774-D49C6FC7D81A}" dt="2025-11-17T22:21:51.399" v="3348" actId="478"/>
          <ac:spMkLst>
            <pc:docMk/>
            <pc:sldMk cId="3452983290" sldId="267"/>
            <ac:spMk id="4" creationId="{B0D010E6-0E22-2E2A-9740-C4751D981377}"/>
          </ac:spMkLst>
        </pc:spChg>
        <pc:spChg chg="del">
          <ac:chgData name="Thurzin Vini" userId="40a98aa4a61a07c7" providerId="LiveId" clId="{7BA829F3-2669-4C85-B774-D49C6FC7D81A}" dt="2025-11-17T22:21:51.399" v="3348" actId="478"/>
          <ac:spMkLst>
            <pc:docMk/>
            <pc:sldMk cId="3452983290" sldId="267"/>
            <ac:spMk id="5" creationId="{DE00FD6B-34CA-DC0D-131B-F249922DBF3D}"/>
          </ac:spMkLst>
        </pc:spChg>
        <pc:spChg chg="del">
          <ac:chgData name="Thurzin Vini" userId="40a98aa4a61a07c7" providerId="LiveId" clId="{7BA829F3-2669-4C85-B774-D49C6FC7D81A}" dt="2025-11-17T22:21:51.399" v="3348" actId="478"/>
          <ac:spMkLst>
            <pc:docMk/>
            <pc:sldMk cId="3452983290" sldId="267"/>
            <ac:spMk id="9" creationId="{C61A738F-49EB-5299-4AE0-FB3E3510BEB9}"/>
          </ac:spMkLst>
        </pc:spChg>
        <pc:spChg chg="del">
          <ac:chgData name="Thurzin Vini" userId="40a98aa4a61a07c7" providerId="LiveId" clId="{7BA829F3-2669-4C85-B774-D49C6FC7D81A}" dt="2025-11-17T22:21:51.399" v="3348" actId="478"/>
          <ac:spMkLst>
            <pc:docMk/>
            <pc:sldMk cId="3452983290" sldId="267"/>
            <ac:spMk id="11" creationId="{FBC217FC-E7D7-539B-1ED5-B667A1F26B62}"/>
          </ac:spMkLst>
        </pc:spChg>
        <pc:spChg chg="del">
          <ac:chgData name="Thurzin Vini" userId="40a98aa4a61a07c7" providerId="LiveId" clId="{7BA829F3-2669-4C85-B774-D49C6FC7D81A}" dt="2025-11-17T22:21:51.399" v="3348" actId="478"/>
          <ac:spMkLst>
            <pc:docMk/>
            <pc:sldMk cId="3452983290" sldId="267"/>
            <ac:spMk id="12" creationId="{BC567BC3-B096-119D-1BED-664A43E2CA65}"/>
          </ac:spMkLst>
        </pc:spChg>
        <pc:spChg chg="add mod">
          <ac:chgData name="Thurzin Vini" userId="40a98aa4a61a07c7" providerId="LiveId" clId="{7BA829F3-2669-4C85-B774-D49C6FC7D81A}" dt="2025-11-17T22:22:29.639" v="3352"/>
          <ac:spMkLst>
            <pc:docMk/>
            <pc:sldMk cId="3452983290" sldId="267"/>
            <ac:spMk id="13" creationId="{8A82C146-BAE0-63A9-531F-5FF4703AD7F5}"/>
          </ac:spMkLst>
        </pc:spChg>
        <pc:spChg chg="del">
          <ac:chgData name="Thurzin Vini" userId="40a98aa4a61a07c7" providerId="LiveId" clId="{7BA829F3-2669-4C85-B774-D49C6FC7D81A}" dt="2025-11-17T22:21:51.399" v="3348" actId="478"/>
          <ac:spMkLst>
            <pc:docMk/>
            <pc:sldMk cId="3452983290" sldId="267"/>
            <ac:spMk id="14" creationId="{5BF6F031-F21B-F7A8-2482-253CC79DBC6C}"/>
          </ac:spMkLst>
        </pc:spChg>
        <pc:spChg chg="del">
          <ac:chgData name="Thurzin Vini" userId="40a98aa4a61a07c7" providerId="LiveId" clId="{7BA829F3-2669-4C85-B774-D49C6FC7D81A}" dt="2025-11-17T22:21:51.399" v="3348" actId="478"/>
          <ac:spMkLst>
            <pc:docMk/>
            <pc:sldMk cId="3452983290" sldId="267"/>
            <ac:spMk id="15" creationId="{395ABCEC-D637-D3FE-F514-B95CB17E628C}"/>
          </ac:spMkLst>
        </pc:spChg>
        <pc:spChg chg="del">
          <ac:chgData name="Thurzin Vini" userId="40a98aa4a61a07c7" providerId="LiveId" clId="{7BA829F3-2669-4C85-B774-D49C6FC7D81A}" dt="2025-11-17T22:21:51.399" v="3348" actId="478"/>
          <ac:spMkLst>
            <pc:docMk/>
            <pc:sldMk cId="3452983290" sldId="267"/>
            <ac:spMk id="17" creationId="{D7E8273D-B4C6-13B9-587A-71FB1CF716E7}"/>
          </ac:spMkLst>
        </pc:spChg>
        <pc:spChg chg="add mod">
          <ac:chgData name="Thurzin Vini" userId="40a98aa4a61a07c7" providerId="LiveId" clId="{7BA829F3-2669-4C85-B774-D49C6FC7D81A}" dt="2025-11-17T22:22:29.639" v="3352"/>
          <ac:spMkLst>
            <pc:docMk/>
            <pc:sldMk cId="3452983290" sldId="267"/>
            <ac:spMk id="21" creationId="{A2CCBAF9-AA76-E16C-36F3-71C4FA8E04B1}"/>
          </ac:spMkLst>
        </pc:spChg>
        <pc:spChg chg="add mod">
          <ac:chgData name="Thurzin Vini" userId="40a98aa4a61a07c7" providerId="LiveId" clId="{7BA829F3-2669-4C85-B774-D49C6FC7D81A}" dt="2025-11-17T22:25:43.985" v="3377" actId="164"/>
          <ac:spMkLst>
            <pc:docMk/>
            <pc:sldMk cId="3452983290" sldId="267"/>
            <ac:spMk id="23" creationId="{A0547056-EAD9-B652-A0D3-1092B6FDD9DB}"/>
          </ac:spMkLst>
        </pc:spChg>
        <pc:spChg chg="add mod">
          <ac:chgData name="Thurzin Vini" userId="40a98aa4a61a07c7" providerId="LiveId" clId="{7BA829F3-2669-4C85-B774-D49C6FC7D81A}" dt="2025-11-17T22:25:43.985" v="3377" actId="164"/>
          <ac:spMkLst>
            <pc:docMk/>
            <pc:sldMk cId="3452983290" sldId="267"/>
            <ac:spMk id="24" creationId="{86B1AB8D-1120-5C77-25F8-10AF2535B34C}"/>
          </ac:spMkLst>
        </pc:spChg>
        <pc:spChg chg="add mod">
          <ac:chgData name="Thurzin Vini" userId="40a98aa4a61a07c7" providerId="LiveId" clId="{7BA829F3-2669-4C85-B774-D49C6FC7D81A}" dt="2025-11-17T22:25:43.985" v="3377" actId="164"/>
          <ac:spMkLst>
            <pc:docMk/>
            <pc:sldMk cId="3452983290" sldId="267"/>
            <ac:spMk id="25" creationId="{C69BF66E-A10E-F0E1-782B-745CC1224F56}"/>
          </ac:spMkLst>
        </pc:spChg>
        <pc:spChg chg="add del mod ord">
          <ac:chgData name="Thurzin Vini" userId="40a98aa4a61a07c7" providerId="LiveId" clId="{7BA829F3-2669-4C85-B774-D49C6FC7D81A}" dt="2025-11-17T22:26:32.191" v="3388" actId="478"/>
          <ac:spMkLst>
            <pc:docMk/>
            <pc:sldMk cId="3452983290" sldId="267"/>
            <ac:spMk id="27" creationId="{B39FC111-E356-E778-6505-F716EE50478F}"/>
          </ac:spMkLst>
        </pc:spChg>
        <pc:spChg chg="add mod ord">
          <ac:chgData name="Thurzin Vini" userId="40a98aa4a61a07c7" providerId="LiveId" clId="{7BA829F3-2669-4C85-B774-D49C6FC7D81A}" dt="2025-11-17T22:28:54.669" v="3479" actId="1035"/>
          <ac:spMkLst>
            <pc:docMk/>
            <pc:sldMk cId="3452983290" sldId="267"/>
            <ac:spMk id="28" creationId="{D4866482-6B40-6A39-FC5D-C537F38708BB}"/>
          </ac:spMkLst>
        </pc:spChg>
        <pc:spChg chg="add mod">
          <ac:chgData name="Thurzin Vini" userId="40a98aa4a61a07c7" providerId="LiveId" clId="{7BA829F3-2669-4C85-B774-D49C6FC7D81A}" dt="2025-11-17T22:28:39.921" v="3469" actId="1036"/>
          <ac:spMkLst>
            <pc:docMk/>
            <pc:sldMk cId="3452983290" sldId="267"/>
            <ac:spMk id="29" creationId="{C7F88245-5D8B-8C13-1983-75E04FFE3728}"/>
          </ac:spMkLst>
        </pc:spChg>
        <pc:spChg chg="add mod">
          <ac:chgData name="Thurzin Vini" userId="40a98aa4a61a07c7" providerId="LiveId" clId="{7BA829F3-2669-4C85-B774-D49C6FC7D81A}" dt="2025-11-17T22:27:30.901" v="3406"/>
          <ac:spMkLst>
            <pc:docMk/>
            <pc:sldMk cId="3452983290" sldId="267"/>
            <ac:spMk id="30" creationId="{E2EC5396-8E39-3041-804D-AC3311DB2559}"/>
          </ac:spMkLst>
        </pc:spChg>
        <pc:spChg chg="add mod">
          <ac:chgData name="Thurzin Vini" userId="40a98aa4a61a07c7" providerId="LiveId" clId="{7BA829F3-2669-4C85-B774-D49C6FC7D81A}" dt="2025-11-17T22:27:54.368" v="3409" actId="164"/>
          <ac:spMkLst>
            <pc:docMk/>
            <pc:sldMk cId="3452983290" sldId="267"/>
            <ac:spMk id="31" creationId="{DC672907-584C-6D82-3F44-AD34F76AC27E}"/>
          </ac:spMkLst>
        </pc:spChg>
        <pc:spChg chg="add mod">
          <ac:chgData name="Thurzin Vini" userId="40a98aa4a61a07c7" providerId="LiveId" clId="{7BA829F3-2669-4C85-B774-D49C6FC7D81A}" dt="2025-11-17T23:52:36.366" v="5143" actId="113"/>
          <ac:spMkLst>
            <pc:docMk/>
            <pc:sldMk cId="3452983290" sldId="267"/>
            <ac:spMk id="34" creationId="{AEA65698-C34A-FBE0-3839-97D864450ACC}"/>
          </ac:spMkLst>
        </pc:spChg>
        <pc:spChg chg="add del">
          <ac:chgData name="Thurzin Vini" userId="40a98aa4a61a07c7" providerId="LiveId" clId="{7BA829F3-2669-4C85-B774-D49C6FC7D81A}" dt="2025-11-17T22:30:02.940" v="3488" actId="22"/>
          <ac:spMkLst>
            <pc:docMk/>
            <pc:sldMk cId="3452983290" sldId="267"/>
            <ac:spMk id="36" creationId="{F388B037-C89D-7960-8003-A614BE82B148}"/>
          </ac:spMkLst>
        </pc:spChg>
        <pc:spChg chg="add del">
          <ac:chgData name="Thurzin Vini" userId="40a98aa4a61a07c7" providerId="LiveId" clId="{7BA829F3-2669-4C85-B774-D49C6FC7D81A}" dt="2025-11-17T22:30:06.332" v="3490" actId="22"/>
          <ac:spMkLst>
            <pc:docMk/>
            <pc:sldMk cId="3452983290" sldId="267"/>
            <ac:spMk id="38" creationId="{C66CD187-7291-91B3-A7EA-7D7E57EA1CE3}"/>
          </ac:spMkLst>
        </pc:spChg>
        <pc:spChg chg="add mod">
          <ac:chgData name="Thurzin Vini" userId="40a98aa4a61a07c7" providerId="LiveId" clId="{7BA829F3-2669-4C85-B774-D49C6FC7D81A}" dt="2025-11-17T22:30:32.869" v="3497" actId="1076"/>
          <ac:spMkLst>
            <pc:docMk/>
            <pc:sldMk cId="3452983290" sldId="267"/>
            <ac:spMk id="40" creationId="{F148BE68-6E3E-8CAA-A09B-E00CA9B437D7}"/>
          </ac:spMkLst>
        </pc:spChg>
        <pc:spChg chg="add del mod ord">
          <ac:chgData name="Thurzin Vini" userId="40a98aa4a61a07c7" providerId="LiveId" clId="{7BA829F3-2669-4C85-B774-D49C6FC7D81A}" dt="2025-11-17T23:11:47.287" v="3958" actId="478"/>
          <ac:spMkLst>
            <pc:docMk/>
            <pc:sldMk cId="3452983290" sldId="267"/>
            <ac:spMk id="44" creationId="{CA71D1FA-DD40-833A-ECA0-82B758FB226C}"/>
          </ac:spMkLst>
        </pc:spChg>
        <pc:spChg chg="add mod ord">
          <ac:chgData name="Thurzin Vini" userId="40a98aa4a61a07c7" providerId="LiveId" clId="{7BA829F3-2669-4C85-B774-D49C6FC7D81A}" dt="2025-11-17T23:14:06.845" v="4011" actId="164"/>
          <ac:spMkLst>
            <pc:docMk/>
            <pc:sldMk cId="3452983290" sldId="267"/>
            <ac:spMk id="45" creationId="{D97E2ED7-CD47-44A7-894C-CF28E54A8BA4}"/>
          </ac:spMkLst>
        </pc:spChg>
        <pc:spChg chg="add mod ord">
          <ac:chgData name="Thurzin Vini" userId="40a98aa4a61a07c7" providerId="LiveId" clId="{7BA829F3-2669-4C85-B774-D49C6FC7D81A}" dt="2025-11-17T23:14:06.845" v="4011" actId="164"/>
          <ac:spMkLst>
            <pc:docMk/>
            <pc:sldMk cId="3452983290" sldId="267"/>
            <ac:spMk id="46" creationId="{F352D93C-9EAB-DAE9-7099-77AD54698985}"/>
          </ac:spMkLst>
        </pc:spChg>
        <pc:spChg chg="add mod ord">
          <ac:chgData name="Thurzin Vini" userId="40a98aa4a61a07c7" providerId="LiveId" clId="{7BA829F3-2669-4C85-B774-D49C6FC7D81A}" dt="2025-11-17T23:14:06.845" v="4011" actId="164"/>
          <ac:spMkLst>
            <pc:docMk/>
            <pc:sldMk cId="3452983290" sldId="267"/>
            <ac:spMk id="47" creationId="{3A724C34-C832-A0C4-1B65-B6AC0801D211}"/>
          </ac:spMkLst>
        </pc:spChg>
        <pc:grpChg chg="add del mod">
          <ac:chgData name="Thurzin Vini" userId="40a98aa4a61a07c7" providerId="LiveId" clId="{7BA829F3-2669-4C85-B774-D49C6FC7D81A}" dt="2025-11-17T23:10:55.557" v="3952" actId="478"/>
          <ac:grpSpMkLst>
            <pc:docMk/>
            <pc:sldMk cId="3452983290" sldId="267"/>
            <ac:grpSpMk id="26" creationId="{C5BF3037-1B17-62B8-2D39-2233F8B9D8F7}"/>
          </ac:grpSpMkLst>
        </pc:grpChg>
        <pc:grpChg chg="add del mod ord">
          <ac:chgData name="Thurzin Vini" userId="40a98aa4a61a07c7" providerId="LiveId" clId="{7BA829F3-2669-4C85-B774-D49C6FC7D81A}" dt="2025-11-17T23:10:55.557" v="3952" actId="478"/>
          <ac:grpSpMkLst>
            <pc:docMk/>
            <pc:sldMk cId="3452983290" sldId="267"/>
            <ac:grpSpMk id="32" creationId="{C707ABEE-8DAB-F7FC-96B5-03C88B561D86}"/>
          </ac:grpSpMkLst>
        </pc:grpChg>
        <pc:grpChg chg="add mod">
          <ac:chgData name="Thurzin Vini" userId="40a98aa4a61a07c7" providerId="LiveId" clId="{7BA829F3-2669-4C85-B774-D49C6FC7D81A}" dt="2025-11-17T23:14:10.056" v="4027" actId="1038"/>
          <ac:grpSpMkLst>
            <pc:docMk/>
            <pc:sldMk cId="3452983290" sldId="267"/>
            <ac:grpSpMk id="48" creationId="{64F9E951-57E7-6247-F882-A5CF51C4147F}"/>
          </ac:grpSpMkLst>
        </pc:grpChg>
        <pc:picChg chg="add mod">
          <ac:chgData name="Thurzin Vini" userId="40a98aa4a61a07c7" providerId="LiveId" clId="{7BA829F3-2669-4C85-B774-D49C6FC7D81A}" dt="2025-11-17T22:22:16.714" v="3351"/>
          <ac:picMkLst>
            <pc:docMk/>
            <pc:sldMk cId="3452983290" sldId="267"/>
            <ac:picMk id="10" creationId="{6CC12CB2-0D64-3E35-A797-3F06E15104DA}"/>
          </ac:picMkLst>
        </pc:picChg>
        <pc:picChg chg="del">
          <ac:chgData name="Thurzin Vini" userId="40a98aa4a61a07c7" providerId="LiveId" clId="{7BA829F3-2669-4C85-B774-D49C6FC7D81A}" dt="2025-11-17T22:21:38.733" v="3347" actId="478"/>
          <ac:picMkLst>
            <pc:docMk/>
            <pc:sldMk cId="3452983290" sldId="267"/>
            <ac:picMk id="18" creationId="{315EBD9E-FBE2-12FC-6CE0-6FF9B8AA471B}"/>
          </ac:picMkLst>
        </pc:picChg>
        <pc:picChg chg="add mod">
          <ac:chgData name="Thurzin Vini" userId="40a98aa4a61a07c7" providerId="LiveId" clId="{7BA829F3-2669-4C85-B774-D49C6FC7D81A}" dt="2025-11-17T22:22:43.527" v="3353"/>
          <ac:picMkLst>
            <pc:docMk/>
            <pc:sldMk cId="3452983290" sldId="267"/>
            <ac:picMk id="22" creationId="{1B39B147-3BA6-BFDA-C6C1-860455B73D6B}"/>
          </ac:picMkLst>
        </pc:picChg>
        <pc:picChg chg="add mod">
          <ac:chgData name="Thurzin Vini" userId="40a98aa4a61a07c7" providerId="LiveId" clId="{7BA829F3-2669-4C85-B774-D49C6FC7D81A}" dt="2025-11-17T22:37:47.132" v="3842" actId="1038"/>
          <ac:picMkLst>
            <pc:docMk/>
            <pc:sldMk cId="3452983290" sldId="267"/>
            <ac:picMk id="41" creationId="{6ED00605-49D3-DEBB-4457-79908FE6A31D}"/>
          </ac:picMkLst>
        </pc:picChg>
        <pc:picChg chg="add mod">
          <ac:chgData name="Thurzin Vini" userId="40a98aa4a61a07c7" providerId="LiveId" clId="{7BA829F3-2669-4C85-B774-D49C6FC7D81A}" dt="2025-11-17T22:37:47.132" v="3842" actId="1038"/>
          <ac:picMkLst>
            <pc:docMk/>
            <pc:sldMk cId="3452983290" sldId="267"/>
            <ac:picMk id="42" creationId="{47BCAB7C-13A9-2E97-B961-9E3600E8236E}"/>
          </ac:picMkLst>
        </pc:picChg>
        <pc:picChg chg="add mod">
          <ac:chgData name="Thurzin Vini" userId="40a98aa4a61a07c7" providerId="LiveId" clId="{7BA829F3-2669-4C85-B774-D49C6FC7D81A}" dt="2025-11-17T22:37:47.132" v="3842" actId="1038"/>
          <ac:picMkLst>
            <pc:docMk/>
            <pc:sldMk cId="3452983290" sldId="267"/>
            <ac:picMk id="43" creationId="{6B52432D-F181-AD08-5B38-C7A2F9AAA737}"/>
          </ac:picMkLst>
        </pc:picChg>
        <pc:picChg chg="add mod">
          <ac:chgData name="Thurzin Vini" userId="40a98aa4a61a07c7" providerId="LiveId" clId="{7BA829F3-2669-4C85-B774-D49C6FC7D81A}" dt="2025-11-17T22:34:04.240" v="3696" actId="1036"/>
          <ac:picMkLst>
            <pc:docMk/>
            <pc:sldMk cId="3452983290" sldId="267"/>
            <ac:picMk id="2050" creationId="{5B849B2A-1378-8A7E-38AA-945E9CC84C73}"/>
          </ac:picMkLst>
        </pc:picChg>
        <pc:picChg chg="add mod">
          <ac:chgData name="Thurzin Vini" userId="40a98aa4a61a07c7" providerId="LiveId" clId="{7BA829F3-2669-4C85-B774-D49C6FC7D81A}" dt="2025-11-17T22:34:04.240" v="3696" actId="1036"/>
          <ac:picMkLst>
            <pc:docMk/>
            <pc:sldMk cId="3452983290" sldId="267"/>
            <ac:picMk id="2052" creationId="{8C6424E9-087A-4C6B-1BA9-80C8352085CC}"/>
          </ac:picMkLst>
        </pc:picChg>
        <pc:picChg chg="add mod">
          <ac:chgData name="Thurzin Vini" userId="40a98aa4a61a07c7" providerId="LiveId" clId="{7BA829F3-2669-4C85-B774-D49C6FC7D81A}" dt="2025-11-17T22:34:04.240" v="3696" actId="1036"/>
          <ac:picMkLst>
            <pc:docMk/>
            <pc:sldMk cId="3452983290" sldId="267"/>
            <ac:picMk id="2054" creationId="{8684BE11-54C0-62FE-4ED6-AA3D2B9E3655}"/>
          </ac:picMkLst>
        </pc:picChg>
      </pc:sldChg>
      <pc:sldChg chg="addSp delSp modSp add mod">
        <pc:chgData name="Thurzin Vini" userId="40a98aa4a61a07c7" providerId="LiveId" clId="{7BA829F3-2669-4C85-B774-D49C6FC7D81A}" dt="2025-11-18T20:41:01.235" v="6220" actId="20577"/>
        <pc:sldMkLst>
          <pc:docMk/>
          <pc:sldMk cId="735291433" sldId="268"/>
        </pc:sldMkLst>
        <pc:spChg chg="mod">
          <ac:chgData name="Thurzin Vini" userId="40a98aa4a61a07c7" providerId="LiveId" clId="{7BA829F3-2669-4C85-B774-D49C6FC7D81A}" dt="2025-11-17T23:14:18.493" v="4028"/>
          <ac:spMkLst>
            <pc:docMk/>
            <pc:sldMk cId="735291433" sldId="268"/>
            <ac:spMk id="3" creationId="{D2545A3F-90E0-575F-EBA6-2B323A2693DF}"/>
          </ac:spMkLst>
        </pc:spChg>
        <pc:spChg chg="mod">
          <ac:chgData name="Thurzin Vini" userId="40a98aa4a61a07c7" providerId="LiveId" clId="{7BA829F3-2669-4C85-B774-D49C6FC7D81A}" dt="2025-11-17T23:14:18.493" v="4028"/>
          <ac:spMkLst>
            <pc:docMk/>
            <pc:sldMk cId="735291433" sldId="268"/>
            <ac:spMk id="4" creationId="{BD7DBB21-6898-A6D1-3EF6-E815039D6CC7}"/>
          </ac:spMkLst>
        </pc:spChg>
        <pc:spChg chg="mod">
          <ac:chgData name="Thurzin Vini" userId="40a98aa4a61a07c7" providerId="LiveId" clId="{7BA829F3-2669-4C85-B774-D49C6FC7D81A}" dt="2025-11-17T23:14:18.493" v="4028"/>
          <ac:spMkLst>
            <pc:docMk/>
            <pc:sldMk cId="735291433" sldId="268"/>
            <ac:spMk id="5" creationId="{CB3A8799-6846-12A0-666C-89A3360F7F2D}"/>
          </ac:spMkLst>
        </pc:spChg>
        <pc:spChg chg="add mod">
          <ac:chgData name="Thurzin Vini" userId="40a98aa4a61a07c7" providerId="LiveId" clId="{7BA829F3-2669-4C85-B774-D49C6FC7D81A}" dt="2025-11-18T20:41:01.235" v="6220" actId="20577"/>
          <ac:spMkLst>
            <pc:docMk/>
            <pc:sldMk cId="735291433" sldId="268"/>
            <ac:spMk id="6" creationId="{FC5F85CA-75E7-0DCA-C747-7C00100A8373}"/>
          </ac:spMkLst>
        </pc:spChg>
        <pc:spChg chg="mod">
          <ac:chgData name="Thurzin Vini" userId="40a98aa4a61a07c7" providerId="LiveId" clId="{7BA829F3-2669-4C85-B774-D49C6FC7D81A}" dt="2025-11-17T23:52:12.789" v="5140" actId="113"/>
          <ac:spMkLst>
            <pc:docMk/>
            <pc:sldMk cId="735291433" sldId="268"/>
            <ac:spMk id="34" creationId="{DBC20916-F8DF-BA07-78FF-BC165D27FC5D}"/>
          </ac:spMkLst>
        </pc:spChg>
        <pc:spChg chg="mod">
          <ac:chgData name="Thurzin Vini" userId="40a98aa4a61a07c7" providerId="LiveId" clId="{7BA829F3-2669-4C85-B774-D49C6FC7D81A}" dt="2025-11-17T22:36:02.486" v="3749"/>
          <ac:spMkLst>
            <pc:docMk/>
            <pc:sldMk cId="735291433" sldId="268"/>
            <ac:spMk id="40" creationId="{535BBF43-B7EF-8685-9D5F-4EF9E3159796}"/>
          </ac:spMkLst>
        </pc:spChg>
        <pc:grpChg chg="add mod ord">
          <ac:chgData name="Thurzin Vini" userId="40a98aa4a61a07c7" providerId="LiveId" clId="{7BA829F3-2669-4C85-B774-D49C6FC7D81A}" dt="2025-11-17T23:25:58.386" v="4249" actId="1076"/>
          <ac:grpSpMkLst>
            <pc:docMk/>
            <pc:sldMk cId="735291433" sldId="268"/>
            <ac:grpSpMk id="2" creationId="{05C5AEAB-8EDA-64BF-61C9-BC2A10FC8499}"/>
          </ac:grpSpMkLst>
        </pc:grpChg>
        <pc:grpChg chg="del">
          <ac:chgData name="Thurzin Vini" userId="40a98aa4a61a07c7" providerId="LiveId" clId="{7BA829F3-2669-4C85-B774-D49C6FC7D81A}" dt="2025-11-17T23:10:51.568" v="3951" actId="478"/>
          <ac:grpSpMkLst>
            <pc:docMk/>
            <pc:sldMk cId="735291433" sldId="268"/>
            <ac:grpSpMk id="26" creationId="{3C82BBD4-C3D2-A8EC-8E15-B22C45DD4EE8}"/>
          </ac:grpSpMkLst>
        </pc:grpChg>
        <pc:grpChg chg="del">
          <ac:chgData name="Thurzin Vini" userId="40a98aa4a61a07c7" providerId="LiveId" clId="{7BA829F3-2669-4C85-B774-D49C6FC7D81A}" dt="2025-11-17T23:10:51.568" v="3951" actId="478"/>
          <ac:grpSpMkLst>
            <pc:docMk/>
            <pc:sldMk cId="735291433" sldId="268"/>
            <ac:grpSpMk id="32" creationId="{E85E0885-7249-A16D-4B79-FD07D6E77164}"/>
          </ac:grpSpMkLst>
        </pc:grpChg>
        <pc:picChg chg="mod">
          <ac:chgData name="Thurzin Vini" userId="40a98aa4a61a07c7" providerId="LiveId" clId="{7BA829F3-2669-4C85-B774-D49C6FC7D81A}" dt="2025-11-17T22:37:13.280" v="3766" actId="1038"/>
          <ac:picMkLst>
            <pc:docMk/>
            <pc:sldMk cId="735291433" sldId="268"/>
            <ac:picMk id="2050" creationId="{BB786406-9E19-C4BA-F72A-E126D8B93385}"/>
          </ac:picMkLst>
        </pc:picChg>
        <pc:picChg chg="mod">
          <ac:chgData name="Thurzin Vini" userId="40a98aa4a61a07c7" providerId="LiveId" clId="{7BA829F3-2669-4C85-B774-D49C6FC7D81A}" dt="2025-11-17T22:37:13.280" v="3766" actId="1038"/>
          <ac:picMkLst>
            <pc:docMk/>
            <pc:sldMk cId="735291433" sldId="268"/>
            <ac:picMk id="2052" creationId="{E698735F-F78F-73A2-789A-CCE794213503}"/>
          </ac:picMkLst>
        </pc:picChg>
        <pc:picChg chg="mod">
          <ac:chgData name="Thurzin Vini" userId="40a98aa4a61a07c7" providerId="LiveId" clId="{7BA829F3-2669-4C85-B774-D49C6FC7D81A}" dt="2025-11-17T22:37:35.104" v="3769" actId="1076"/>
          <ac:picMkLst>
            <pc:docMk/>
            <pc:sldMk cId="735291433" sldId="268"/>
            <ac:picMk id="2054" creationId="{61E59BDC-127F-8265-1A4C-DC40DFAF97DA}"/>
          </ac:picMkLst>
        </pc:picChg>
      </pc:sldChg>
      <pc:sldChg chg="addSp delSp modSp add mod">
        <pc:chgData name="Thurzin Vini" userId="40a98aa4a61a07c7" providerId="LiveId" clId="{7BA829F3-2669-4C85-B774-D49C6FC7D81A}" dt="2025-11-18T20:41:17.015" v="6235" actId="20577"/>
        <pc:sldMkLst>
          <pc:docMk/>
          <pc:sldMk cId="2856681087" sldId="269"/>
        </pc:sldMkLst>
        <pc:spChg chg="mod topLvl">
          <ac:chgData name="Thurzin Vini" userId="40a98aa4a61a07c7" providerId="LiveId" clId="{7BA829F3-2669-4C85-B774-D49C6FC7D81A}" dt="2025-11-17T23:15:21.258" v="4101" actId="165"/>
          <ac:spMkLst>
            <pc:docMk/>
            <pc:sldMk cId="2856681087" sldId="269"/>
            <ac:spMk id="6" creationId="{58A440FE-DA89-0DB2-B0FA-1760ED0BAA07}"/>
          </ac:spMkLst>
        </pc:spChg>
        <pc:spChg chg="mod topLvl">
          <ac:chgData name="Thurzin Vini" userId="40a98aa4a61a07c7" providerId="LiveId" clId="{7BA829F3-2669-4C85-B774-D49C6FC7D81A}" dt="2025-11-17T23:15:21.258" v="4101" actId="165"/>
          <ac:spMkLst>
            <pc:docMk/>
            <pc:sldMk cId="2856681087" sldId="269"/>
            <ac:spMk id="7" creationId="{4BBA510C-88E0-C6FB-AA3B-71997AAE1580}"/>
          </ac:spMkLst>
        </pc:spChg>
        <pc:spChg chg="mod topLvl">
          <ac:chgData name="Thurzin Vini" userId="40a98aa4a61a07c7" providerId="LiveId" clId="{7BA829F3-2669-4C85-B774-D49C6FC7D81A}" dt="2025-11-17T23:15:21.258" v="4101" actId="165"/>
          <ac:spMkLst>
            <pc:docMk/>
            <pc:sldMk cId="2856681087" sldId="269"/>
            <ac:spMk id="8" creationId="{224CC9EE-53C8-1716-819D-B038898A732C}"/>
          </ac:spMkLst>
        </pc:spChg>
        <pc:spChg chg="mod">
          <ac:chgData name="Thurzin Vini" userId="40a98aa4a61a07c7" providerId="LiveId" clId="{7BA829F3-2669-4C85-B774-D49C6FC7D81A}" dt="2025-11-17T23:10:42.291" v="3949"/>
          <ac:spMkLst>
            <pc:docMk/>
            <pc:sldMk cId="2856681087" sldId="269"/>
            <ac:spMk id="11" creationId="{77BA7074-BCB2-6A7C-1085-40BBED109FDE}"/>
          </ac:spMkLst>
        </pc:spChg>
        <pc:spChg chg="mod">
          <ac:chgData name="Thurzin Vini" userId="40a98aa4a61a07c7" providerId="LiveId" clId="{7BA829F3-2669-4C85-B774-D49C6FC7D81A}" dt="2025-11-17T23:10:42.291" v="3949"/>
          <ac:spMkLst>
            <pc:docMk/>
            <pc:sldMk cId="2856681087" sldId="269"/>
            <ac:spMk id="12" creationId="{419B1EA2-B501-863C-99C4-66FD810E73D7}"/>
          </ac:spMkLst>
        </pc:spChg>
        <pc:spChg chg="mod">
          <ac:chgData name="Thurzin Vini" userId="40a98aa4a61a07c7" providerId="LiveId" clId="{7BA829F3-2669-4C85-B774-D49C6FC7D81A}" dt="2025-11-17T23:10:42.291" v="3949"/>
          <ac:spMkLst>
            <pc:docMk/>
            <pc:sldMk cId="2856681087" sldId="269"/>
            <ac:spMk id="14" creationId="{7F43FA5A-7C65-0494-FA92-2CA91D99F17C}"/>
          </ac:spMkLst>
        </pc:spChg>
        <pc:spChg chg="mod">
          <ac:chgData name="Thurzin Vini" userId="40a98aa4a61a07c7" providerId="LiveId" clId="{7BA829F3-2669-4C85-B774-D49C6FC7D81A}" dt="2025-11-17T23:14:22.048" v="4029"/>
          <ac:spMkLst>
            <pc:docMk/>
            <pc:sldMk cId="2856681087" sldId="269"/>
            <ac:spMk id="16" creationId="{DFF18666-52F7-6492-9108-72B2767EB0B3}"/>
          </ac:spMkLst>
        </pc:spChg>
        <pc:spChg chg="mod">
          <ac:chgData name="Thurzin Vini" userId="40a98aa4a61a07c7" providerId="LiveId" clId="{7BA829F3-2669-4C85-B774-D49C6FC7D81A}" dt="2025-11-17T23:14:22.048" v="4029"/>
          <ac:spMkLst>
            <pc:docMk/>
            <pc:sldMk cId="2856681087" sldId="269"/>
            <ac:spMk id="17" creationId="{3C8C0682-E535-785B-8453-87C8778EE53E}"/>
          </ac:spMkLst>
        </pc:spChg>
        <pc:spChg chg="mod">
          <ac:chgData name="Thurzin Vini" userId="40a98aa4a61a07c7" providerId="LiveId" clId="{7BA829F3-2669-4C85-B774-D49C6FC7D81A}" dt="2025-11-17T23:14:22.048" v="4029"/>
          <ac:spMkLst>
            <pc:docMk/>
            <pc:sldMk cId="2856681087" sldId="269"/>
            <ac:spMk id="18" creationId="{AA9B2749-3D3C-0D7B-3BD6-BABFA9A4ED7D}"/>
          </ac:spMkLst>
        </pc:spChg>
        <pc:spChg chg="mod">
          <ac:chgData name="Thurzin Vini" userId="40a98aa4a61a07c7" providerId="LiveId" clId="{7BA829F3-2669-4C85-B774-D49C6FC7D81A}" dt="2025-11-17T23:26:45.625" v="4343"/>
          <ac:spMkLst>
            <pc:docMk/>
            <pc:sldMk cId="2856681087" sldId="269"/>
            <ac:spMk id="19" creationId="{60D0E541-98E5-2BA2-681E-6323D8F4DAC4}"/>
          </ac:spMkLst>
        </pc:spChg>
        <pc:spChg chg="mod">
          <ac:chgData name="Thurzin Vini" userId="40a98aa4a61a07c7" providerId="LiveId" clId="{7BA829F3-2669-4C85-B774-D49C6FC7D81A}" dt="2025-11-17T23:26:45.625" v="4343"/>
          <ac:spMkLst>
            <pc:docMk/>
            <pc:sldMk cId="2856681087" sldId="269"/>
            <ac:spMk id="20" creationId="{759240E0-492F-E5C9-44FA-29C0F0D383B0}"/>
          </ac:spMkLst>
        </pc:spChg>
        <pc:spChg chg="mod">
          <ac:chgData name="Thurzin Vini" userId="40a98aa4a61a07c7" providerId="LiveId" clId="{7BA829F3-2669-4C85-B774-D49C6FC7D81A}" dt="2025-11-17T23:26:45.625" v="4343"/>
          <ac:spMkLst>
            <pc:docMk/>
            <pc:sldMk cId="2856681087" sldId="269"/>
            <ac:spMk id="24" creationId="{0BEF2E1F-FDDC-BEAA-B3A0-6C3C1E30FD1C}"/>
          </ac:spMkLst>
        </pc:spChg>
        <pc:spChg chg="mod">
          <ac:chgData name="Thurzin Vini" userId="40a98aa4a61a07c7" providerId="LiveId" clId="{7BA829F3-2669-4C85-B774-D49C6FC7D81A}" dt="2025-11-17T23:26:45.625" v="4343"/>
          <ac:spMkLst>
            <pc:docMk/>
            <pc:sldMk cId="2856681087" sldId="269"/>
            <ac:spMk id="25" creationId="{46DB2DAA-7227-8D1D-6732-D6C1CCF68F61}"/>
          </ac:spMkLst>
        </pc:spChg>
        <pc:spChg chg="mod">
          <ac:chgData name="Thurzin Vini" userId="40a98aa4a61a07c7" providerId="LiveId" clId="{7BA829F3-2669-4C85-B774-D49C6FC7D81A}" dt="2025-11-17T23:26:45.625" v="4343"/>
          <ac:spMkLst>
            <pc:docMk/>
            <pc:sldMk cId="2856681087" sldId="269"/>
            <ac:spMk id="27" creationId="{DC451FD0-F9F9-6E7C-D471-1FE558B77D67}"/>
          </ac:spMkLst>
        </pc:spChg>
        <pc:spChg chg="mod">
          <ac:chgData name="Thurzin Vini" userId="40a98aa4a61a07c7" providerId="LiveId" clId="{7BA829F3-2669-4C85-B774-D49C6FC7D81A}" dt="2025-11-17T23:26:45.625" v="4343"/>
          <ac:spMkLst>
            <pc:docMk/>
            <pc:sldMk cId="2856681087" sldId="269"/>
            <ac:spMk id="28" creationId="{5FE9913E-6F45-F659-CA86-B82C91AE2825}"/>
          </ac:spMkLst>
        </pc:spChg>
        <pc:spChg chg="mod">
          <ac:chgData name="Thurzin Vini" userId="40a98aa4a61a07c7" providerId="LiveId" clId="{7BA829F3-2669-4C85-B774-D49C6FC7D81A}" dt="2025-11-17T23:40:16.919" v="4622"/>
          <ac:spMkLst>
            <pc:docMk/>
            <pc:sldMk cId="2856681087" sldId="269"/>
            <ac:spMk id="31" creationId="{4B912525-138E-0211-A417-7E829567B052}"/>
          </ac:spMkLst>
        </pc:spChg>
        <pc:spChg chg="add mod">
          <ac:chgData name="Thurzin Vini" userId="40a98aa4a61a07c7" providerId="LiveId" clId="{7BA829F3-2669-4C85-B774-D49C6FC7D81A}" dt="2025-11-18T20:41:17.015" v="6235" actId="20577"/>
          <ac:spMkLst>
            <pc:docMk/>
            <pc:sldMk cId="2856681087" sldId="269"/>
            <ac:spMk id="33" creationId="{88367A43-3E2F-5C4D-A0A8-6EA992FAED8E}"/>
          </ac:spMkLst>
        </pc:spChg>
        <pc:spChg chg="mod">
          <ac:chgData name="Thurzin Vini" userId="40a98aa4a61a07c7" providerId="LiveId" clId="{7BA829F3-2669-4C85-B774-D49C6FC7D81A}" dt="2025-11-17T23:52:24.216" v="5141" actId="113"/>
          <ac:spMkLst>
            <pc:docMk/>
            <pc:sldMk cId="2856681087" sldId="269"/>
            <ac:spMk id="34" creationId="{0590828B-EE88-AD25-2281-703297D8D020}"/>
          </ac:spMkLst>
        </pc:spChg>
        <pc:spChg chg="mod">
          <ac:chgData name="Thurzin Vini" userId="40a98aa4a61a07c7" providerId="LiveId" clId="{7BA829F3-2669-4C85-B774-D49C6FC7D81A}" dt="2025-11-17T22:40:43.573" v="3934"/>
          <ac:spMkLst>
            <pc:docMk/>
            <pc:sldMk cId="2856681087" sldId="269"/>
            <ac:spMk id="40" creationId="{AF2F2614-D179-C7AE-C04D-14C56C6A061F}"/>
          </ac:spMkLst>
        </pc:spChg>
        <pc:grpChg chg="add del mod">
          <ac:chgData name="Thurzin Vini" userId="40a98aa4a61a07c7" providerId="LiveId" clId="{7BA829F3-2669-4C85-B774-D49C6FC7D81A}" dt="2025-11-17T23:15:21.258" v="4101" actId="165"/>
          <ac:grpSpMkLst>
            <pc:docMk/>
            <pc:sldMk cId="2856681087" sldId="269"/>
            <ac:grpSpMk id="5" creationId="{6D5676AE-280A-63A3-D527-06F92CBD7444}"/>
          </ac:grpSpMkLst>
        </pc:grpChg>
        <pc:grpChg chg="add mod">
          <ac:chgData name="Thurzin Vini" userId="40a98aa4a61a07c7" providerId="LiveId" clId="{7BA829F3-2669-4C85-B774-D49C6FC7D81A}" dt="2025-11-17T23:26:49.229" v="4344" actId="688"/>
          <ac:grpSpMkLst>
            <pc:docMk/>
            <pc:sldMk cId="2856681087" sldId="269"/>
            <ac:grpSpMk id="5" creationId="{B7F0D577-CE29-A3ED-F6A3-55D0FA18153D}"/>
          </ac:grpSpMkLst>
        </pc:grpChg>
        <pc:grpChg chg="add mod">
          <ac:chgData name="Thurzin Vini" userId="40a98aa4a61a07c7" providerId="LiveId" clId="{7BA829F3-2669-4C85-B774-D49C6FC7D81A}" dt="2025-11-17T23:10:42.291" v="3949"/>
          <ac:grpSpMkLst>
            <pc:docMk/>
            <pc:sldMk cId="2856681087" sldId="269"/>
            <ac:grpSpMk id="9" creationId="{661845AD-F668-5FF1-5846-225F189C082F}"/>
          </ac:grpSpMkLst>
        </pc:grpChg>
        <pc:grpChg chg="add mod ord">
          <ac:chgData name="Thurzin Vini" userId="40a98aa4a61a07c7" providerId="LiveId" clId="{7BA829F3-2669-4C85-B774-D49C6FC7D81A}" dt="2025-11-17T23:25:51.842" v="4248" actId="1036"/>
          <ac:grpSpMkLst>
            <pc:docMk/>
            <pc:sldMk cId="2856681087" sldId="269"/>
            <ac:grpSpMk id="15" creationId="{8B16C9B2-E715-0734-5D42-3C3FA9B9D37C}"/>
          </ac:grpSpMkLst>
        </pc:grpChg>
        <pc:grpChg chg="add mod">
          <ac:chgData name="Thurzin Vini" userId="40a98aa4a61a07c7" providerId="LiveId" clId="{7BA829F3-2669-4C85-B774-D49C6FC7D81A}" dt="2025-11-17T23:26:49.229" v="4344" actId="688"/>
          <ac:grpSpMkLst>
            <pc:docMk/>
            <pc:sldMk cId="2856681087" sldId="269"/>
            <ac:grpSpMk id="23" creationId="{A3A67700-7F61-40E8-C9D6-99DB029F5DF5}"/>
          </ac:grpSpMkLst>
        </pc:grpChg>
        <pc:grpChg chg="del">
          <ac:chgData name="Thurzin Vini" userId="40a98aa4a61a07c7" providerId="LiveId" clId="{7BA829F3-2669-4C85-B774-D49C6FC7D81A}" dt="2025-11-17T23:10:46.735" v="3950" actId="478"/>
          <ac:grpSpMkLst>
            <pc:docMk/>
            <pc:sldMk cId="2856681087" sldId="269"/>
            <ac:grpSpMk id="26" creationId="{47BACD98-9175-5161-EEA5-D9A72D566C4B}"/>
          </ac:grpSpMkLst>
        </pc:grpChg>
        <pc:grpChg chg="add mod">
          <ac:chgData name="Thurzin Vini" userId="40a98aa4a61a07c7" providerId="LiveId" clId="{7BA829F3-2669-4C85-B774-D49C6FC7D81A}" dt="2025-11-17T23:26:49.229" v="4344" actId="688"/>
          <ac:grpSpMkLst>
            <pc:docMk/>
            <pc:sldMk cId="2856681087" sldId="269"/>
            <ac:grpSpMk id="26" creationId="{BD1EED95-90E6-7DBB-A078-06C027883C45}"/>
          </ac:grpSpMkLst>
        </pc:grpChg>
        <pc:grpChg chg="add mod">
          <ac:chgData name="Thurzin Vini" userId="40a98aa4a61a07c7" providerId="LiveId" clId="{7BA829F3-2669-4C85-B774-D49C6FC7D81A}" dt="2025-11-17T23:40:19.126" v="4650" actId="1037"/>
          <ac:grpSpMkLst>
            <pc:docMk/>
            <pc:sldMk cId="2856681087" sldId="269"/>
            <ac:grpSpMk id="30" creationId="{EC5CD977-578C-50C1-665F-6B62DDB61D03}"/>
          </ac:grpSpMkLst>
        </pc:grpChg>
        <pc:grpChg chg="del">
          <ac:chgData name="Thurzin Vini" userId="40a98aa4a61a07c7" providerId="LiveId" clId="{7BA829F3-2669-4C85-B774-D49C6FC7D81A}" dt="2025-11-17T23:10:46.735" v="3950" actId="478"/>
          <ac:grpSpMkLst>
            <pc:docMk/>
            <pc:sldMk cId="2856681087" sldId="269"/>
            <ac:grpSpMk id="32" creationId="{D9704755-4E65-5CCD-615F-F57DA9720F71}"/>
          </ac:grpSpMkLst>
        </pc:grpChg>
        <pc:picChg chg="add mod">
          <ac:chgData name="Thurzin Vini" userId="40a98aa4a61a07c7" providerId="LiveId" clId="{7BA829F3-2669-4C85-B774-D49C6FC7D81A}" dt="2025-11-17T22:40:58.140" v="3935"/>
          <ac:picMkLst>
            <pc:docMk/>
            <pc:sldMk cId="2856681087" sldId="269"/>
            <ac:picMk id="2" creationId="{E51FFCD4-92C5-2AB2-EE5D-2D573B2D6475}"/>
          </ac:picMkLst>
        </pc:picChg>
        <pc:picChg chg="add mod">
          <ac:chgData name="Thurzin Vini" userId="40a98aa4a61a07c7" providerId="LiveId" clId="{7BA829F3-2669-4C85-B774-D49C6FC7D81A}" dt="2025-11-17T22:40:58.140" v="3935"/>
          <ac:picMkLst>
            <pc:docMk/>
            <pc:sldMk cId="2856681087" sldId="269"/>
            <ac:picMk id="3" creationId="{8F9F5C35-6E21-18C3-ADAD-A53C87B21FF0}"/>
          </ac:picMkLst>
        </pc:picChg>
        <pc:picChg chg="add mod">
          <ac:chgData name="Thurzin Vini" userId="40a98aa4a61a07c7" providerId="LiveId" clId="{7BA829F3-2669-4C85-B774-D49C6FC7D81A}" dt="2025-11-17T22:40:58.140" v="3935"/>
          <ac:picMkLst>
            <pc:docMk/>
            <pc:sldMk cId="2856681087" sldId="269"/>
            <ac:picMk id="4" creationId="{67288473-A4B0-0CBF-F827-80CF924E7698}"/>
          </ac:picMkLst>
        </pc:picChg>
        <pc:picChg chg="add mod">
          <ac:chgData name="Thurzin Vini" userId="40a98aa4a61a07c7" providerId="LiveId" clId="{7BA829F3-2669-4C85-B774-D49C6FC7D81A}" dt="2025-11-17T23:28:37.026" v="4424" actId="1037"/>
          <ac:picMkLst>
            <pc:docMk/>
            <pc:sldMk cId="2856681087" sldId="269"/>
            <ac:picMk id="29" creationId="{8BDBA6B9-EF98-A491-2A65-D909A9BDD823}"/>
          </ac:picMkLst>
        </pc:picChg>
        <pc:picChg chg="mod">
          <ac:chgData name="Thurzin Vini" userId="40a98aa4a61a07c7" providerId="LiveId" clId="{7BA829F3-2669-4C85-B774-D49C6FC7D81A}" dt="2025-11-17T23:40:16.919" v="4622"/>
          <ac:picMkLst>
            <pc:docMk/>
            <pc:sldMk cId="2856681087" sldId="269"/>
            <ac:picMk id="32" creationId="{CD715269-3719-A6A6-843B-BC29E602DAF4}"/>
          </ac:picMkLst>
        </pc:picChg>
        <pc:picChg chg="mod">
          <ac:chgData name="Thurzin Vini" userId="40a98aa4a61a07c7" providerId="LiveId" clId="{7BA829F3-2669-4C85-B774-D49C6FC7D81A}" dt="2025-11-17T22:41:37.989" v="3936" actId="14826"/>
          <ac:picMkLst>
            <pc:docMk/>
            <pc:sldMk cId="2856681087" sldId="269"/>
            <ac:picMk id="2050" creationId="{A428C2EF-CAEA-A8E8-BCA3-FC65AA8E4BDF}"/>
          </ac:picMkLst>
        </pc:picChg>
        <pc:picChg chg="mod">
          <ac:chgData name="Thurzin Vini" userId="40a98aa4a61a07c7" providerId="LiveId" clId="{7BA829F3-2669-4C85-B774-D49C6FC7D81A}" dt="2025-11-17T22:41:59.195" v="3939" actId="1076"/>
          <ac:picMkLst>
            <pc:docMk/>
            <pc:sldMk cId="2856681087" sldId="269"/>
            <ac:picMk id="2052" creationId="{7813B9AB-5BC4-F02E-FC20-EA4100FA3A10}"/>
          </ac:picMkLst>
        </pc:picChg>
        <pc:picChg chg="mod">
          <ac:chgData name="Thurzin Vini" userId="40a98aa4a61a07c7" providerId="LiveId" clId="{7BA829F3-2669-4C85-B774-D49C6FC7D81A}" dt="2025-11-17T22:42:15.497" v="3941" actId="14826"/>
          <ac:picMkLst>
            <pc:docMk/>
            <pc:sldMk cId="2856681087" sldId="269"/>
            <ac:picMk id="2054" creationId="{A6994F1F-DF7B-13FD-86E1-786959B6574F}"/>
          </ac:picMkLst>
        </pc:picChg>
      </pc:sldChg>
      <pc:sldChg chg="addSp delSp modSp add mod">
        <pc:chgData name="Thurzin Vini" userId="40a98aa4a61a07c7" providerId="LiveId" clId="{7BA829F3-2669-4C85-B774-D49C6FC7D81A}" dt="2025-11-18T20:41:33.497" v="6247" actId="20577"/>
        <pc:sldMkLst>
          <pc:docMk/>
          <pc:sldMk cId="946744892" sldId="270"/>
        </pc:sldMkLst>
        <pc:spChg chg="add mod">
          <ac:chgData name="Thurzin Vini" userId="40a98aa4a61a07c7" providerId="LiveId" clId="{7BA829F3-2669-4C85-B774-D49C6FC7D81A}" dt="2025-11-17T23:51:40.615" v="5137" actId="113"/>
          <ac:spMkLst>
            <pc:docMk/>
            <pc:sldMk cId="946744892" sldId="270"/>
            <ac:spMk id="5" creationId="{56069439-5773-E19D-5816-37CD1AAC3DDB}"/>
          </ac:spMkLst>
        </pc:spChg>
        <pc:spChg chg="mod">
          <ac:chgData name="Thurzin Vini" userId="40a98aa4a61a07c7" providerId="LiveId" clId="{7BA829F3-2669-4C85-B774-D49C6FC7D81A}" dt="2025-11-17T23:09:19.870" v="3943"/>
          <ac:spMkLst>
            <pc:docMk/>
            <pc:sldMk cId="946744892" sldId="270"/>
            <ac:spMk id="6" creationId="{58A440FE-DA89-0DB2-B0FA-1760ED0BAA07}"/>
          </ac:spMkLst>
        </pc:spChg>
        <pc:spChg chg="mod">
          <ac:chgData name="Thurzin Vini" userId="40a98aa4a61a07c7" providerId="LiveId" clId="{7BA829F3-2669-4C85-B774-D49C6FC7D81A}" dt="2025-11-17T23:09:19.870" v="3943"/>
          <ac:spMkLst>
            <pc:docMk/>
            <pc:sldMk cId="946744892" sldId="270"/>
            <ac:spMk id="7" creationId="{4BBA510C-88E0-C6FB-AA3B-71997AAE1580}"/>
          </ac:spMkLst>
        </pc:spChg>
        <pc:spChg chg="mod">
          <ac:chgData name="Thurzin Vini" userId="40a98aa4a61a07c7" providerId="LiveId" clId="{7BA829F3-2669-4C85-B774-D49C6FC7D81A}" dt="2025-11-17T23:09:19.870" v="3943"/>
          <ac:spMkLst>
            <pc:docMk/>
            <pc:sldMk cId="946744892" sldId="270"/>
            <ac:spMk id="8" creationId="{224CC9EE-53C8-1716-819D-B038898A732C}"/>
          </ac:spMkLst>
        </pc:spChg>
        <pc:spChg chg="add del mod">
          <ac:chgData name="Thurzin Vini" userId="40a98aa4a61a07c7" providerId="LiveId" clId="{7BA829F3-2669-4C85-B774-D49C6FC7D81A}" dt="2025-11-17T23:27:39.403" v="4346" actId="478"/>
          <ac:spMkLst>
            <pc:docMk/>
            <pc:sldMk cId="946744892" sldId="270"/>
            <ac:spMk id="9" creationId="{C9E052A3-2828-9459-BB1F-56E538395EF7}"/>
          </ac:spMkLst>
        </pc:spChg>
        <pc:spChg chg="add mod">
          <ac:chgData name="Thurzin Vini" userId="40a98aa4a61a07c7" providerId="LiveId" clId="{7BA829F3-2669-4C85-B774-D49C6FC7D81A}" dt="2025-11-18T20:41:33.497" v="6247" actId="20577"/>
          <ac:spMkLst>
            <pc:docMk/>
            <pc:sldMk cId="946744892" sldId="270"/>
            <ac:spMk id="9" creationId="{FE98B378-5EDF-7310-85E2-B9D314978AD8}"/>
          </ac:spMkLst>
        </pc:spChg>
        <pc:spChg chg="mod">
          <ac:chgData name="Thurzin Vini" userId="40a98aa4a61a07c7" providerId="LiveId" clId="{7BA829F3-2669-4C85-B774-D49C6FC7D81A}" dt="2025-11-17T23:09:19.870" v="3943"/>
          <ac:spMkLst>
            <pc:docMk/>
            <pc:sldMk cId="946744892" sldId="270"/>
            <ac:spMk id="11" creationId="{77BA7074-BCB2-6A7C-1085-40BBED109FDE}"/>
          </ac:spMkLst>
        </pc:spChg>
        <pc:spChg chg="mod">
          <ac:chgData name="Thurzin Vini" userId="40a98aa4a61a07c7" providerId="LiveId" clId="{7BA829F3-2669-4C85-B774-D49C6FC7D81A}" dt="2025-11-17T23:09:19.870" v="3943"/>
          <ac:spMkLst>
            <pc:docMk/>
            <pc:sldMk cId="946744892" sldId="270"/>
            <ac:spMk id="12" creationId="{419B1EA2-B501-863C-99C4-66FD810E73D7}"/>
          </ac:spMkLst>
        </pc:spChg>
        <pc:spChg chg="mod">
          <ac:chgData name="Thurzin Vini" userId="40a98aa4a61a07c7" providerId="LiveId" clId="{7BA829F3-2669-4C85-B774-D49C6FC7D81A}" dt="2025-11-17T23:09:19.870" v="3943"/>
          <ac:spMkLst>
            <pc:docMk/>
            <pc:sldMk cId="946744892" sldId="270"/>
            <ac:spMk id="14" creationId="{7F43FA5A-7C65-0494-FA92-2CA91D99F17C}"/>
          </ac:spMkLst>
        </pc:spChg>
        <pc:spChg chg="mod topLvl">
          <ac:chgData name="Thurzin Vini" userId="40a98aa4a61a07c7" providerId="LiveId" clId="{7BA829F3-2669-4C85-B774-D49C6FC7D81A}" dt="2025-11-17T23:41:30.010" v="4651" actId="165"/>
          <ac:spMkLst>
            <pc:docMk/>
            <pc:sldMk cId="946744892" sldId="270"/>
            <ac:spMk id="16" creationId="{233EA372-E108-82EE-A007-E4D352E6EE0F}"/>
          </ac:spMkLst>
        </pc:spChg>
        <pc:spChg chg="mod topLvl">
          <ac:chgData name="Thurzin Vini" userId="40a98aa4a61a07c7" providerId="LiveId" clId="{7BA829F3-2669-4C85-B774-D49C6FC7D81A}" dt="2025-11-17T23:41:30.010" v="4651" actId="165"/>
          <ac:spMkLst>
            <pc:docMk/>
            <pc:sldMk cId="946744892" sldId="270"/>
            <ac:spMk id="17" creationId="{E0EFDB80-E0E7-1227-0F76-5D574BC129DC}"/>
          </ac:spMkLst>
        </pc:spChg>
        <pc:spChg chg="mod topLvl">
          <ac:chgData name="Thurzin Vini" userId="40a98aa4a61a07c7" providerId="LiveId" clId="{7BA829F3-2669-4C85-B774-D49C6FC7D81A}" dt="2025-11-17T23:41:30.010" v="4651" actId="165"/>
          <ac:spMkLst>
            <pc:docMk/>
            <pc:sldMk cId="946744892" sldId="270"/>
            <ac:spMk id="18" creationId="{88B8F430-2CB9-2735-880A-7BA0FB77B3D2}"/>
          </ac:spMkLst>
        </pc:spChg>
        <pc:spChg chg="mod topLvl">
          <ac:chgData name="Thurzin Vini" userId="40a98aa4a61a07c7" providerId="LiveId" clId="{7BA829F3-2669-4C85-B774-D49C6FC7D81A}" dt="2025-11-17T23:15:15.793" v="4100" actId="165"/>
          <ac:spMkLst>
            <pc:docMk/>
            <pc:sldMk cId="946744892" sldId="270"/>
            <ac:spMk id="20" creationId="{AF88CDB6-E668-4E27-42A0-4C21F7EBB357}"/>
          </ac:spMkLst>
        </pc:spChg>
        <pc:spChg chg="mod">
          <ac:chgData name="Thurzin Vini" userId="40a98aa4a61a07c7" providerId="LiveId" clId="{7BA829F3-2669-4C85-B774-D49C6FC7D81A}" dt="2025-11-17T23:38:46.508" v="4607"/>
          <ac:spMkLst>
            <pc:docMk/>
            <pc:sldMk cId="946744892" sldId="270"/>
            <ac:spMk id="24" creationId="{6A302C97-D726-CDBE-C2B7-3848A631DA04}"/>
          </ac:spMkLst>
        </pc:spChg>
        <pc:spChg chg="add mod">
          <ac:chgData name="Thurzin Vini" userId="40a98aa4a61a07c7" providerId="LiveId" clId="{7BA829F3-2669-4C85-B774-D49C6FC7D81A}" dt="2025-11-17T23:39:51.184" v="4618" actId="164"/>
          <ac:spMkLst>
            <pc:docMk/>
            <pc:sldMk cId="946744892" sldId="270"/>
            <ac:spMk id="26" creationId="{129F4F20-DA99-A0D5-0C4C-CD2A94A3824B}"/>
          </ac:spMkLst>
        </pc:spChg>
        <pc:spChg chg="mod topLvl">
          <ac:chgData name="Thurzin Vini" userId="40a98aa4a61a07c7" providerId="LiveId" clId="{7BA829F3-2669-4C85-B774-D49C6FC7D81A}" dt="2025-11-17T23:15:15.793" v="4100" actId="165"/>
          <ac:spMkLst>
            <pc:docMk/>
            <pc:sldMk cId="946744892" sldId="270"/>
            <ac:spMk id="27" creationId="{9DB8434E-3772-1522-C9CA-21D7B04187EF}"/>
          </ac:spMkLst>
        </pc:spChg>
        <pc:spChg chg="mod topLvl">
          <ac:chgData name="Thurzin Vini" userId="40a98aa4a61a07c7" providerId="LiveId" clId="{7BA829F3-2669-4C85-B774-D49C6FC7D81A}" dt="2025-11-17T23:15:15.793" v="4100" actId="165"/>
          <ac:spMkLst>
            <pc:docMk/>
            <pc:sldMk cId="946744892" sldId="270"/>
            <ac:spMk id="30" creationId="{4F03E8F7-BD2E-0E41-C570-2EAC4E22FD18}"/>
          </ac:spMkLst>
        </pc:spChg>
        <pc:spChg chg="add del mod">
          <ac:chgData name="Thurzin Vini" userId="40a98aa4a61a07c7" providerId="LiveId" clId="{7BA829F3-2669-4C85-B774-D49C6FC7D81A}" dt="2025-11-17T23:26:30.990" v="4254" actId="164"/>
          <ac:spMkLst>
            <pc:docMk/>
            <pc:sldMk cId="946744892" sldId="270"/>
            <ac:spMk id="33" creationId="{004C9F81-56F4-F575-9FEF-776B6949FBAF}"/>
          </ac:spMkLst>
        </pc:spChg>
        <pc:spChg chg="del">
          <ac:chgData name="Thurzin Vini" userId="40a98aa4a61a07c7" providerId="LiveId" clId="{7BA829F3-2669-4C85-B774-D49C6FC7D81A}" dt="2025-11-17T23:09:31.562" v="3945" actId="478"/>
          <ac:spMkLst>
            <pc:docMk/>
            <pc:sldMk cId="946744892" sldId="270"/>
            <ac:spMk id="34" creationId="{6C469B9F-FAEF-D9FB-DD07-11A418AD5B8B}"/>
          </ac:spMkLst>
        </pc:spChg>
        <pc:spChg chg="mod">
          <ac:chgData name="Thurzin Vini" userId="40a98aa4a61a07c7" providerId="LiveId" clId="{7BA829F3-2669-4C85-B774-D49C6FC7D81A}" dt="2025-11-17T23:41:32.317" v="4652"/>
          <ac:spMkLst>
            <pc:docMk/>
            <pc:sldMk cId="946744892" sldId="270"/>
            <ac:spMk id="34" creationId="{84815FE8-9903-8F13-FC57-842D985A45B4}"/>
          </ac:spMkLst>
        </pc:spChg>
        <pc:spChg chg="add del mod">
          <ac:chgData name="Thurzin Vini" userId="40a98aa4a61a07c7" providerId="LiveId" clId="{7BA829F3-2669-4C85-B774-D49C6FC7D81A}" dt="2025-11-17T23:26:26.560" v="4253" actId="164"/>
          <ac:spMkLst>
            <pc:docMk/>
            <pc:sldMk cId="946744892" sldId="270"/>
            <ac:spMk id="35" creationId="{737DEA26-1E72-4FAE-122F-CB31FD68395B}"/>
          </ac:spMkLst>
        </pc:spChg>
        <pc:spChg chg="add del mod">
          <ac:chgData name="Thurzin Vini" userId="40a98aa4a61a07c7" providerId="LiveId" clId="{7BA829F3-2669-4C85-B774-D49C6FC7D81A}" dt="2025-11-17T23:26:21.662" v="4250" actId="164"/>
          <ac:spMkLst>
            <pc:docMk/>
            <pc:sldMk cId="946744892" sldId="270"/>
            <ac:spMk id="36" creationId="{E54DDCDD-40E5-0DF5-1508-DCE0853944F6}"/>
          </ac:spMkLst>
        </pc:spChg>
        <pc:spChg chg="mod">
          <ac:chgData name="Thurzin Vini" userId="40a98aa4a61a07c7" providerId="LiveId" clId="{7BA829F3-2669-4C85-B774-D49C6FC7D81A}" dt="2025-11-17T23:41:32.317" v="4652"/>
          <ac:spMkLst>
            <pc:docMk/>
            <pc:sldMk cId="946744892" sldId="270"/>
            <ac:spMk id="37" creationId="{E6365D0F-1B8E-AB4A-B976-3CC92404ECB2}"/>
          </ac:spMkLst>
        </pc:spChg>
        <pc:spChg chg="add del mod">
          <ac:chgData name="Thurzin Vini" userId="40a98aa4a61a07c7" providerId="LiveId" clId="{7BA829F3-2669-4C85-B774-D49C6FC7D81A}" dt="2025-11-17T23:26:21.662" v="4250" actId="164"/>
          <ac:spMkLst>
            <pc:docMk/>
            <pc:sldMk cId="946744892" sldId="270"/>
            <ac:spMk id="38" creationId="{1921E071-5C68-1FDF-1876-3A7E9E46A540}"/>
          </ac:spMkLst>
        </pc:spChg>
        <pc:spChg chg="add del mod">
          <ac:chgData name="Thurzin Vini" userId="40a98aa4a61a07c7" providerId="LiveId" clId="{7BA829F3-2669-4C85-B774-D49C6FC7D81A}" dt="2025-11-17T23:26:26.560" v="4253" actId="164"/>
          <ac:spMkLst>
            <pc:docMk/>
            <pc:sldMk cId="946744892" sldId="270"/>
            <ac:spMk id="39" creationId="{36EB5798-0F77-0D35-B02D-10BC2D52E512}"/>
          </ac:spMkLst>
        </pc:spChg>
        <pc:spChg chg="mod">
          <ac:chgData name="Thurzin Vini" userId="40a98aa4a61a07c7" providerId="LiveId" clId="{7BA829F3-2669-4C85-B774-D49C6FC7D81A}" dt="2025-11-17T23:41:32.317" v="4652"/>
          <ac:spMkLst>
            <pc:docMk/>
            <pc:sldMk cId="946744892" sldId="270"/>
            <ac:spMk id="40" creationId="{5357111F-2452-D113-191C-7D32FE7837F7}"/>
          </ac:spMkLst>
        </pc:spChg>
        <pc:spChg chg="del">
          <ac:chgData name="Thurzin Vini" userId="40a98aa4a61a07c7" providerId="LiveId" clId="{7BA829F3-2669-4C85-B774-D49C6FC7D81A}" dt="2025-11-17T23:09:31.562" v="3945" actId="478"/>
          <ac:spMkLst>
            <pc:docMk/>
            <pc:sldMk cId="946744892" sldId="270"/>
            <ac:spMk id="40" creationId="{BB5D18DF-EDA3-E350-3DC0-A8E5F9552E11}"/>
          </ac:spMkLst>
        </pc:spChg>
        <pc:spChg chg="add del mod">
          <ac:chgData name="Thurzin Vini" userId="40a98aa4a61a07c7" providerId="LiveId" clId="{7BA829F3-2669-4C85-B774-D49C6FC7D81A}" dt="2025-11-17T23:26:30.990" v="4254" actId="164"/>
          <ac:spMkLst>
            <pc:docMk/>
            <pc:sldMk cId="946744892" sldId="270"/>
            <ac:spMk id="41" creationId="{8DB0F658-3AC4-8233-359E-9D213C110797}"/>
          </ac:spMkLst>
        </pc:spChg>
        <pc:spChg chg="mod">
          <ac:chgData name="Thurzin Vini" userId="40a98aa4a61a07c7" providerId="LiveId" clId="{7BA829F3-2669-4C85-B774-D49C6FC7D81A}" dt="2025-11-17T23:18:48.485" v="4137"/>
          <ac:spMkLst>
            <pc:docMk/>
            <pc:sldMk cId="946744892" sldId="270"/>
            <ac:spMk id="42" creationId="{AF7FAFD8-A90D-46A5-16C3-3A6F27739192}"/>
          </ac:spMkLst>
        </pc:spChg>
        <pc:spChg chg="add del mod">
          <ac:chgData name="Thurzin Vini" userId="40a98aa4a61a07c7" providerId="LiveId" clId="{7BA829F3-2669-4C85-B774-D49C6FC7D81A}" dt="2025-11-17T23:19:18.034" v="4143"/>
          <ac:spMkLst>
            <pc:docMk/>
            <pc:sldMk cId="946744892" sldId="270"/>
            <ac:spMk id="43" creationId="{976349F8-26EE-61DD-6D66-9EED848083FF}"/>
          </ac:spMkLst>
        </pc:spChg>
        <pc:spChg chg="mod">
          <ac:chgData name="Thurzin Vini" userId="40a98aa4a61a07c7" providerId="LiveId" clId="{7BA829F3-2669-4C85-B774-D49C6FC7D81A}" dt="2025-11-17T23:19:16.852" v="4142"/>
          <ac:spMkLst>
            <pc:docMk/>
            <pc:sldMk cId="946744892" sldId="270"/>
            <ac:spMk id="44" creationId="{FDEFD53F-9517-8701-A728-140208E5F2EB}"/>
          </ac:spMkLst>
        </pc:spChg>
        <pc:spChg chg="mod">
          <ac:chgData name="Thurzin Vini" userId="40a98aa4a61a07c7" providerId="LiveId" clId="{7BA829F3-2669-4C85-B774-D49C6FC7D81A}" dt="2025-11-17T23:19:16.364" v="4141"/>
          <ac:spMkLst>
            <pc:docMk/>
            <pc:sldMk cId="946744892" sldId="270"/>
            <ac:spMk id="45" creationId="{F5308D00-0990-5932-EE6D-C2D3A5209410}"/>
          </ac:spMkLst>
        </pc:spChg>
        <pc:grpChg chg="add del mod">
          <ac:chgData name="Thurzin Vini" userId="40a98aa4a61a07c7" providerId="LiveId" clId="{7BA829F3-2669-4C85-B774-D49C6FC7D81A}" dt="2025-11-17T23:10:40.747" v="3948" actId="21"/>
          <ac:grpSpMkLst>
            <pc:docMk/>
            <pc:sldMk cId="946744892" sldId="270"/>
            <ac:grpSpMk id="5" creationId="{6D5676AE-280A-63A3-D527-06F92CBD7444}"/>
          </ac:grpSpMkLst>
        </pc:grpChg>
        <pc:grpChg chg="add mod">
          <ac:chgData name="Thurzin Vini" userId="40a98aa4a61a07c7" providerId="LiveId" clId="{7BA829F3-2669-4C85-B774-D49C6FC7D81A}" dt="2025-11-17T23:26:42.600" v="4342" actId="1038"/>
          <ac:grpSpMkLst>
            <pc:docMk/>
            <pc:sldMk cId="946744892" sldId="270"/>
            <ac:grpSpMk id="6" creationId="{50DCDAFC-7B7D-4599-FC50-7B7209E61959}"/>
          </ac:grpSpMkLst>
        </pc:grpChg>
        <pc:grpChg chg="add mod">
          <ac:chgData name="Thurzin Vini" userId="40a98aa4a61a07c7" providerId="LiveId" clId="{7BA829F3-2669-4C85-B774-D49C6FC7D81A}" dt="2025-11-17T23:26:42.600" v="4342" actId="1038"/>
          <ac:grpSpMkLst>
            <pc:docMk/>
            <pc:sldMk cId="946744892" sldId="270"/>
            <ac:grpSpMk id="7" creationId="{E41E2639-81A6-801F-0077-5FDFB6D33C86}"/>
          </ac:grpSpMkLst>
        </pc:grpChg>
        <pc:grpChg chg="add mod">
          <ac:chgData name="Thurzin Vini" userId="40a98aa4a61a07c7" providerId="LiveId" clId="{7BA829F3-2669-4C85-B774-D49C6FC7D81A}" dt="2025-11-17T23:26:42.600" v="4342" actId="1038"/>
          <ac:grpSpMkLst>
            <pc:docMk/>
            <pc:sldMk cId="946744892" sldId="270"/>
            <ac:grpSpMk id="8" creationId="{A8D668CA-5788-B5E4-F850-9D3933227ACA}"/>
          </ac:grpSpMkLst>
        </pc:grpChg>
        <pc:grpChg chg="add del mod">
          <ac:chgData name="Thurzin Vini" userId="40a98aa4a61a07c7" providerId="LiveId" clId="{7BA829F3-2669-4C85-B774-D49C6FC7D81A}" dt="2025-11-17T23:10:40.747" v="3948" actId="21"/>
          <ac:grpSpMkLst>
            <pc:docMk/>
            <pc:sldMk cId="946744892" sldId="270"/>
            <ac:grpSpMk id="9" creationId="{661845AD-F668-5FF1-5846-225F189C082F}"/>
          </ac:grpSpMkLst>
        </pc:grpChg>
        <pc:grpChg chg="add del mod ord">
          <ac:chgData name="Thurzin Vini" userId="40a98aa4a61a07c7" providerId="LiveId" clId="{7BA829F3-2669-4C85-B774-D49C6FC7D81A}" dt="2025-11-17T23:41:30.010" v="4651" actId="165"/>
          <ac:grpSpMkLst>
            <pc:docMk/>
            <pc:sldMk cId="946744892" sldId="270"/>
            <ac:grpSpMk id="15" creationId="{5E9E250A-7CFE-EC2B-D8DF-8590AB5D31DC}"/>
          </ac:grpSpMkLst>
        </pc:grpChg>
        <pc:grpChg chg="add del mod ord">
          <ac:chgData name="Thurzin Vini" userId="40a98aa4a61a07c7" providerId="LiveId" clId="{7BA829F3-2669-4C85-B774-D49C6FC7D81A}" dt="2025-11-17T23:15:15.793" v="4100" actId="165"/>
          <ac:grpSpMkLst>
            <pc:docMk/>
            <pc:sldMk cId="946744892" sldId="270"/>
            <ac:grpSpMk id="19" creationId="{CB1BBA21-D423-C111-9847-105C112C871F}"/>
          </ac:grpSpMkLst>
        </pc:grpChg>
        <pc:grpChg chg="add mod">
          <ac:chgData name="Thurzin Vini" userId="40a98aa4a61a07c7" providerId="LiveId" clId="{7BA829F3-2669-4C85-B774-D49C6FC7D81A}" dt="2025-11-17T23:38:50.089" v="4608" actId="1076"/>
          <ac:grpSpMkLst>
            <pc:docMk/>
            <pc:sldMk cId="946744892" sldId="270"/>
            <ac:grpSpMk id="23" creationId="{C0F904FA-3E9B-8CAE-A491-885C772AE0BC}"/>
          </ac:grpSpMkLst>
        </pc:grpChg>
        <pc:grpChg chg="del">
          <ac:chgData name="Thurzin Vini" userId="40a98aa4a61a07c7" providerId="LiveId" clId="{7BA829F3-2669-4C85-B774-D49C6FC7D81A}" dt="2025-11-17T23:09:23.071" v="3944" actId="478"/>
          <ac:grpSpMkLst>
            <pc:docMk/>
            <pc:sldMk cId="946744892" sldId="270"/>
            <ac:grpSpMk id="26" creationId="{A60F1E93-0239-18A2-12C8-6E22AB1C65E3}"/>
          </ac:grpSpMkLst>
        </pc:grpChg>
        <pc:grpChg chg="add mod">
          <ac:chgData name="Thurzin Vini" userId="40a98aa4a61a07c7" providerId="LiveId" clId="{7BA829F3-2669-4C85-B774-D49C6FC7D81A}" dt="2025-11-17T23:40:13.937" v="4621" actId="1076"/>
          <ac:grpSpMkLst>
            <pc:docMk/>
            <pc:sldMk cId="946744892" sldId="270"/>
            <ac:grpSpMk id="31" creationId="{705A26E9-491D-B0B2-DFF2-48F2218D4416}"/>
          </ac:grpSpMkLst>
        </pc:grpChg>
        <pc:grpChg chg="add mod">
          <ac:chgData name="Thurzin Vini" userId="40a98aa4a61a07c7" providerId="LiveId" clId="{7BA829F3-2669-4C85-B774-D49C6FC7D81A}" dt="2025-11-17T23:42:20.876" v="5037" actId="196"/>
          <ac:grpSpMkLst>
            <pc:docMk/>
            <pc:sldMk cId="946744892" sldId="270"/>
            <ac:grpSpMk id="32" creationId="{2C22D582-B895-926F-F4B8-03BB7EE629E3}"/>
          </ac:grpSpMkLst>
        </pc:grpChg>
        <pc:grpChg chg="del">
          <ac:chgData name="Thurzin Vini" userId="40a98aa4a61a07c7" providerId="LiveId" clId="{7BA829F3-2669-4C85-B774-D49C6FC7D81A}" dt="2025-11-17T23:09:23.071" v="3944" actId="478"/>
          <ac:grpSpMkLst>
            <pc:docMk/>
            <pc:sldMk cId="946744892" sldId="270"/>
            <ac:grpSpMk id="32" creationId="{D72771D9-84AE-6299-50A0-26B2DB6AF0B1}"/>
          </ac:grpSpMkLst>
        </pc:grpChg>
        <pc:grpChg chg="add mod">
          <ac:chgData name="Thurzin Vini" userId="40a98aa4a61a07c7" providerId="LiveId" clId="{7BA829F3-2669-4C85-B774-D49C6FC7D81A}" dt="2025-11-17T23:16:28.249" v="4117" actId="164"/>
          <ac:grpSpMkLst>
            <pc:docMk/>
            <pc:sldMk cId="946744892" sldId="270"/>
            <ac:grpSpMk id="37" creationId="{F932AA9A-9230-C590-48BE-E4B0DCB1EB5A}"/>
          </ac:grpSpMkLst>
        </pc:grpChg>
        <pc:picChg chg="add mod">
          <ac:chgData name="Thurzin Vini" userId="40a98aa4a61a07c7" providerId="LiveId" clId="{7BA829F3-2669-4C85-B774-D49C6FC7D81A}" dt="2025-11-17T23:28:24.215" v="4352" actId="1076"/>
          <ac:picMkLst>
            <pc:docMk/>
            <pc:sldMk cId="946744892" sldId="270"/>
            <ac:picMk id="12" creationId="{54E140B9-F319-8E49-4AA0-0804A0F1E73D}"/>
          </ac:picMkLst>
        </pc:picChg>
        <pc:picChg chg="add mod ord">
          <ac:chgData name="Thurzin Vini" userId="40a98aa4a61a07c7" providerId="LiveId" clId="{7BA829F3-2669-4C85-B774-D49C6FC7D81A}" dt="2025-11-17T23:36:36.791" v="4590" actId="167"/>
          <ac:picMkLst>
            <pc:docMk/>
            <pc:sldMk cId="946744892" sldId="270"/>
            <ac:picMk id="14" creationId="{D08823D0-66DE-1893-5E22-4AA7E6F18581}"/>
          </ac:picMkLst>
        </pc:picChg>
        <pc:picChg chg="add mod ord">
          <ac:chgData name="Thurzin Vini" userId="40a98aa4a61a07c7" providerId="LiveId" clId="{7BA829F3-2669-4C85-B774-D49C6FC7D81A}" dt="2025-11-17T23:36:36.791" v="4590" actId="167"/>
          <ac:picMkLst>
            <pc:docMk/>
            <pc:sldMk cId="946744892" sldId="270"/>
            <ac:picMk id="19" creationId="{E8DD184C-07FB-BE25-BE0F-2264F335188E}"/>
          </ac:picMkLst>
        </pc:picChg>
        <pc:picChg chg="mod">
          <ac:chgData name="Thurzin Vini" userId="40a98aa4a61a07c7" providerId="LiveId" clId="{7BA829F3-2669-4C85-B774-D49C6FC7D81A}" dt="2025-11-17T23:38:46.508" v="4607"/>
          <ac:picMkLst>
            <pc:docMk/>
            <pc:sldMk cId="946744892" sldId="270"/>
            <ac:picMk id="25" creationId="{CA1C5A1A-834F-A254-CEC1-1FEB436DA974}"/>
          </ac:picMkLst>
        </pc:picChg>
        <pc:picChg chg="add mod">
          <ac:chgData name="Thurzin Vini" userId="40a98aa4a61a07c7" providerId="LiveId" clId="{7BA829F3-2669-4C85-B774-D49C6FC7D81A}" dt="2025-11-17T23:40:06.605" v="4620" actId="1582"/>
          <ac:picMkLst>
            <pc:docMk/>
            <pc:sldMk cId="946744892" sldId="270"/>
            <ac:picMk id="29" creationId="{00C11A12-B23B-25F6-E59B-7D903259A0B5}"/>
          </ac:picMkLst>
        </pc:picChg>
        <pc:picChg chg="del">
          <ac:chgData name="Thurzin Vini" userId="40a98aa4a61a07c7" providerId="LiveId" clId="{7BA829F3-2669-4C85-B774-D49C6FC7D81A}" dt="2025-11-17T23:09:31.562" v="3945" actId="478"/>
          <ac:picMkLst>
            <pc:docMk/>
            <pc:sldMk cId="946744892" sldId="270"/>
            <ac:picMk id="2050" creationId="{E623A081-30E6-0009-F56C-65E872C682B9}"/>
          </ac:picMkLst>
        </pc:picChg>
        <pc:picChg chg="del">
          <ac:chgData name="Thurzin Vini" userId="40a98aa4a61a07c7" providerId="LiveId" clId="{7BA829F3-2669-4C85-B774-D49C6FC7D81A}" dt="2025-11-17T23:09:31.562" v="3945" actId="478"/>
          <ac:picMkLst>
            <pc:docMk/>
            <pc:sldMk cId="946744892" sldId="270"/>
            <ac:picMk id="2052" creationId="{EA8BAC47-AB48-939F-D272-FA74BC059E2F}"/>
          </ac:picMkLst>
        </pc:picChg>
        <pc:picChg chg="del">
          <ac:chgData name="Thurzin Vini" userId="40a98aa4a61a07c7" providerId="LiveId" clId="{7BA829F3-2669-4C85-B774-D49C6FC7D81A}" dt="2025-11-17T23:09:31.562" v="3945" actId="478"/>
          <ac:picMkLst>
            <pc:docMk/>
            <pc:sldMk cId="946744892" sldId="270"/>
            <ac:picMk id="2054" creationId="{6493E4A4-C81D-9C32-2DFE-1AC12E149C3A}"/>
          </ac:picMkLst>
        </pc:picChg>
      </pc:sldChg>
      <pc:sldChg chg="addSp delSp modSp add mod">
        <pc:chgData name="Thurzin Vini" userId="40a98aa4a61a07c7" providerId="LiveId" clId="{7BA829F3-2669-4C85-B774-D49C6FC7D81A}" dt="2025-11-18T20:41:47.491" v="6257" actId="20577"/>
        <pc:sldMkLst>
          <pc:docMk/>
          <pc:sldMk cId="777630776" sldId="271"/>
        </pc:sldMkLst>
        <pc:spChg chg="add mod">
          <ac:chgData name="Thurzin Vini" userId="40a98aa4a61a07c7" providerId="LiveId" clId="{7BA829F3-2669-4C85-B774-D49C6FC7D81A}" dt="2025-11-18T20:41:47.491" v="6257" actId="20577"/>
          <ac:spMkLst>
            <pc:docMk/>
            <pc:sldMk cId="777630776" sldId="271"/>
            <ac:spMk id="2" creationId="{A4F7071A-989A-D4C4-F220-BE3FF318C9E3}"/>
          </ac:spMkLst>
        </pc:spChg>
        <pc:spChg chg="del">
          <ac:chgData name="Thurzin Vini" userId="40a98aa4a61a07c7" providerId="LiveId" clId="{7BA829F3-2669-4C85-B774-D49C6FC7D81A}" dt="2025-11-17T23:30:21.090" v="4426" actId="478"/>
          <ac:spMkLst>
            <pc:docMk/>
            <pc:sldMk cId="777630776" sldId="271"/>
            <ac:spMk id="5" creationId="{EB781675-F9D8-5D24-D3AD-C2F79DD707C2}"/>
          </ac:spMkLst>
        </pc:spChg>
        <pc:spChg chg="add mod ord">
          <ac:chgData name="Thurzin Vini" userId="40a98aa4a61a07c7" providerId="LiveId" clId="{7BA829F3-2669-4C85-B774-D49C6FC7D81A}" dt="2025-11-17T23:37:28.540" v="4597" actId="164"/>
          <ac:spMkLst>
            <pc:docMk/>
            <pc:sldMk cId="777630776" sldId="271"/>
            <ac:spMk id="9" creationId="{C4D0C477-5999-8554-ABDB-F247AEF9B28E}"/>
          </ac:spMkLst>
        </pc:spChg>
        <pc:spChg chg="add mod ord">
          <ac:chgData name="Thurzin Vini" userId="40a98aa4a61a07c7" providerId="LiveId" clId="{7BA829F3-2669-4C85-B774-D49C6FC7D81A}" dt="2025-11-17T23:37:28.540" v="4597" actId="164"/>
          <ac:spMkLst>
            <pc:docMk/>
            <pc:sldMk cId="777630776" sldId="271"/>
            <ac:spMk id="11" creationId="{02690734-A1E9-D18C-3E47-1C1DFB3AD469}"/>
          </ac:spMkLst>
        </pc:spChg>
        <pc:spChg chg="add mod ord">
          <ac:chgData name="Thurzin Vini" userId="40a98aa4a61a07c7" providerId="LiveId" clId="{7BA829F3-2669-4C85-B774-D49C6FC7D81A}" dt="2025-11-17T23:37:28.540" v="4597" actId="164"/>
          <ac:spMkLst>
            <pc:docMk/>
            <pc:sldMk cId="777630776" sldId="271"/>
            <ac:spMk id="14" creationId="{5C3FCA60-3872-2BF0-2F39-C051C580BA92}"/>
          </ac:spMkLst>
        </pc:spChg>
        <pc:spChg chg="add mod">
          <ac:chgData name="Thurzin Vini" userId="40a98aa4a61a07c7" providerId="LiveId" clId="{7BA829F3-2669-4C85-B774-D49C6FC7D81A}" dt="2025-11-17T23:33:14.138" v="4515" actId="113"/>
          <ac:spMkLst>
            <pc:docMk/>
            <pc:sldMk cId="777630776" sldId="271"/>
            <ac:spMk id="19" creationId="{150B57E4-69AE-0110-F218-1FD3AA197470}"/>
          </ac:spMkLst>
        </pc:spChg>
        <pc:spChg chg="del">
          <ac:chgData name="Thurzin Vini" userId="40a98aa4a61a07c7" providerId="LiveId" clId="{7BA829F3-2669-4C85-B774-D49C6FC7D81A}" dt="2025-11-17T23:30:21.090" v="4426" actId="478"/>
          <ac:spMkLst>
            <pc:docMk/>
            <pc:sldMk cId="777630776" sldId="271"/>
            <ac:spMk id="20" creationId="{35931E86-8E1E-F01B-0407-665A23F4DD29}"/>
          </ac:spMkLst>
        </pc:spChg>
        <pc:spChg chg="add mod">
          <ac:chgData name="Thurzin Vini" userId="40a98aa4a61a07c7" providerId="LiveId" clId="{7BA829F3-2669-4C85-B774-D49C6FC7D81A}" dt="2025-11-17T23:35:50.725" v="4525"/>
          <ac:spMkLst>
            <pc:docMk/>
            <pc:sldMk cId="777630776" sldId="271"/>
            <ac:spMk id="24" creationId="{497CBF1A-4B93-2B08-E0C2-44B024E97EB8}"/>
          </ac:spMkLst>
        </pc:spChg>
        <pc:spChg chg="add mod">
          <ac:chgData name="Thurzin Vini" userId="40a98aa4a61a07c7" providerId="LiveId" clId="{7BA829F3-2669-4C85-B774-D49C6FC7D81A}" dt="2025-11-17T23:35:50.725" v="4525"/>
          <ac:spMkLst>
            <pc:docMk/>
            <pc:sldMk cId="777630776" sldId="271"/>
            <ac:spMk id="26" creationId="{68605EA5-ACDE-C6F3-3CDC-CC6742B4ED1B}"/>
          </ac:spMkLst>
        </pc:spChg>
        <pc:spChg chg="del">
          <ac:chgData name="Thurzin Vini" userId="40a98aa4a61a07c7" providerId="LiveId" clId="{7BA829F3-2669-4C85-B774-D49C6FC7D81A}" dt="2025-11-17T23:30:21.090" v="4426" actId="478"/>
          <ac:spMkLst>
            <pc:docMk/>
            <pc:sldMk cId="777630776" sldId="271"/>
            <ac:spMk id="27" creationId="{EF2C857F-C2EE-5FDB-C926-A68610A562AD}"/>
          </ac:spMkLst>
        </pc:spChg>
        <pc:spChg chg="del">
          <ac:chgData name="Thurzin Vini" userId="40a98aa4a61a07c7" providerId="LiveId" clId="{7BA829F3-2669-4C85-B774-D49C6FC7D81A}" dt="2025-11-17T23:30:21.090" v="4426" actId="478"/>
          <ac:spMkLst>
            <pc:docMk/>
            <pc:sldMk cId="777630776" sldId="271"/>
            <ac:spMk id="30" creationId="{BC6EC136-84DE-318B-D51E-D3256D5A75A5}"/>
          </ac:spMkLst>
        </pc:spChg>
        <pc:spChg chg="add mod">
          <ac:chgData name="Thurzin Vini" userId="40a98aa4a61a07c7" providerId="LiveId" clId="{7BA829F3-2669-4C85-B774-D49C6FC7D81A}" dt="2025-11-17T23:38:37.892" v="4606" actId="164"/>
          <ac:spMkLst>
            <pc:docMk/>
            <pc:sldMk cId="777630776" sldId="271"/>
            <ac:spMk id="31" creationId="{8056077D-24B3-4C9C-6354-9C428B887904}"/>
          </ac:spMkLst>
        </pc:spChg>
        <pc:spChg chg="mod">
          <ac:chgData name="Thurzin Vini" userId="40a98aa4a61a07c7" providerId="LiveId" clId="{7BA829F3-2669-4C85-B774-D49C6FC7D81A}" dt="2025-11-17T23:50:29.018" v="5063"/>
          <ac:spMkLst>
            <pc:docMk/>
            <pc:sldMk cId="777630776" sldId="271"/>
            <ac:spMk id="43" creationId="{95C2669E-60CF-D856-8652-473AFC2E20B2}"/>
          </ac:spMkLst>
        </pc:spChg>
        <pc:spChg chg="mod">
          <ac:chgData name="Thurzin Vini" userId="40a98aa4a61a07c7" providerId="LiveId" clId="{7BA829F3-2669-4C85-B774-D49C6FC7D81A}" dt="2025-11-17T23:50:29.018" v="5063"/>
          <ac:spMkLst>
            <pc:docMk/>
            <pc:sldMk cId="777630776" sldId="271"/>
            <ac:spMk id="44" creationId="{A6A1B80A-29F0-07A0-4DAB-4B7A02C4FAFF}"/>
          </ac:spMkLst>
        </pc:spChg>
        <pc:spChg chg="mod">
          <ac:chgData name="Thurzin Vini" userId="40a98aa4a61a07c7" providerId="LiveId" clId="{7BA829F3-2669-4C85-B774-D49C6FC7D81A}" dt="2025-11-17T23:50:29.018" v="5063"/>
          <ac:spMkLst>
            <pc:docMk/>
            <pc:sldMk cId="777630776" sldId="271"/>
            <ac:spMk id="45" creationId="{F7C7C203-E3D2-FD4C-DF16-0D3213D085B0}"/>
          </ac:spMkLst>
        </pc:spChg>
        <pc:spChg chg="add mod">
          <ac:chgData name="Thurzin Vini" userId="40a98aa4a61a07c7" providerId="LiveId" clId="{7BA829F3-2669-4C85-B774-D49C6FC7D81A}" dt="2025-11-17T23:59:34.846" v="5337" actId="1037"/>
          <ac:spMkLst>
            <pc:docMk/>
            <pc:sldMk cId="777630776" sldId="271"/>
            <ac:spMk id="46" creationId="{62C107A6-2104-E124-A305-E0C1D0A52753}"/>
          </ac:spMkLst>
        </pc:spChg>
        <pc:spChg chg="add mod">
          <ac:chgData name="Thurzin Vini" userId="40a98aa4a61a07c7" providerId="LiveId" clId="{7BA829F3-2669-4C85-B774-D49C6FC7D81A}" dt="2025-11-17T23:59:34.846" v="5337" actId="1037"/>
          <ac:spMkLst>
            <pc:docMk/>
            <pc:sldMk cId="777630776" sldId="271"/>
            <ac:spMk id="47" creationId="{23D66CD7-D457-4B93-A8DB-22345C71F79E}"/>
          </ac:spMkLst>
        </pc:spChg>
        <pc:spChg chg="add mod">
          <ac:chgData name="Thurzin Vini" userId="40a98aa4a61a07c7" providerId="LiveId" clId="{7BA829F3-2669-4C85-B774-D49C6FC7D81A}" dt="2025-11-17T23:59:34.846" v="5337" actId="1037"/>
          <ac:spMkLst>
            <pc:docMk/>
            <pc:sldMk cId="777630776" sldId="271"/>
            <ac:spMk id="48" creationId="{35EE8B09-0757-50B2-988F-31E165CA7D93}"/>
          </ac:spMkLst>
        </pc:spChg>
        <pc:spChg chg="add mod">
          <ac:chgData name="Thurzin Vini" userId="40a98aa4a61a07c7" providerId="LiveId" clId="{7BA829F3-2669-4C85-B774-D49C6FC7D81A}" dt="2025-11-17T23:59:34.846" v="5337" actId="1037"/>
          <ac:spMkLst>
            <pc:docMk/>
            <pc:sldMk cId="777630776" sldId="271"/>
            <ac:spMk id="49" creationId="{6D4ECD9E-411D-7473-417B-D75E7CDFFDA4}"/>
          </ac:spMkLst>
        </pc:spChg>
        <pc:spChg chg="add mod">
          <ac:chgData name="Thurzin Vini" userId="40a98aa4a61a07c7" providerId="LiveId" clId="{7BA829F3-2669-4C85-B774-D49C6FC7D81A}" dt="2025-11-18T00:14:09.316" v="5521" actId="1036"/>
          <ac:spMkLst>
            <pc:docMk/>
            <pc:sldMk cId="777630776" sldId="271"/>
            <ac:spMk id="50" creationId="{C4C4A32A-5B25-C49D-9B77-9224318E4EC6}"/>
          </ac:spMkLst>
        </pc:spChg>
        <pc:spChg chg="add mod">
          <ac:chgData name="Thurzin Vini" userId="40a98aa4a61a07c7" providerId="LiveId" clId="{7BA829F3-2669-4C85-B774-D49C6FC7D81A}" dt="2025-11-18T00:14:09.316" v="5521" actId="1036"/>
          <ac:spMkLst>
            <pc:docMk/>
            <pc:sldMk cId="777630776" sldId="271"/>
            <ac:spMk id="51" creationId="{A971A886-BA13-415A-2360-542EAD92E7D4}"/>
          </ac:spMkLst>
        </pc:spChg>
        <pc:spChg chg="add mod">
          <ac:chgData name="Thurzin Vini" userId="40a98aa4a61a07c7" providerId="LiveId" clId="{7BA829F3-2669-4C85-B774-D49C6FC7D81A}" dt="2025-11-18T00:14:09.316" v="5521" actId="1036"/>
          <ac:spMkLst>
            <pc:docMk/>
            <pc:sldMk cId="777630776" sldId="271"/>
            <ac:spMk id="52" creationId="{13DB9257-88C3-2679-9908-F9C34E96D349}"/>
          </ac:spMkLst>
        </pc:spChg>
        <pc:spChg chg="add mod">
          <ac:chgData name="Thurzin Vini" userId="40a98aa4a61a07c7" providerId="LiveId" clId="{7BA829F3-2669-4C85-B774-D49C6FC7D81A}" dt="2025-11-18T00:14:09.316" v="5521" actId="1036"/>
          <ac:spMkLst>
            <pc:docMk/>
            <pc:sldMk cId="777630776" sldId="271"/>
            <ac:spMk id="53" creationId="{1F6C1E15-3A22-F3D5-BE25-3431E80ED703}"/>
          </ac:spMkLst>
        </pc:spChg>
        <pc:grpChg chg="del">
          <ac:chgData name="Thurzin Vini" userId="40a98aa4a61a07c7" providerId="LiveId" clId="{7BA829F3-2669-4C85-B774-D49C6FC7D81A}" dt="2025-11-17T23:30:21.090" v="4426" actId="478"/>
          <ac:grpSpMkLst>
            <pc:docMk/>
            <pc:sldMk cId="777630776" sldId="271"/>
            <ac:grpSpMk id="6" creationId="{872306C2-DBE6-D451-B537-F7B9CD5EE6F0}"/>
          </ac:grpSpMkLst>
        </pc:grpChg>
        <pc:grpChg chg="del">
          <ac:chgData name="Thurzin Vini" userId="40a98aa4a61a07c7" providerId="LiveId" clId="{7BA829F3-2669-4C85-B774-D49C6FC7D81A}" dt="2025-11-17T23:30:21.090" v="4426" actId="478"/>
          <ac:grpSpMkLst>
            <pc:docMk/>
            <pc:sldMk cId="777630776" sldId="271"/>
            <ac:grpSpMk id="7" creationId="{51782244-A326-CE08-5D0F-F13C36E51DF1}"/>
          </ac:grpSpMkLst>
        </pc:grpChg>
        <pc:grpChg chg="add mod">
          <ac:chgData name="Thurzin Vini" userId="40a98aa4a61a07c7" providerId="LiveId" clId="{7BA829F3-2669-4C85-B774-D49C6FC7D81A}" dt="2025-11-17T23:37:28.540" v="4597" actId="164"/>
          <ac:grpSpMkLst>
            <pc:docMk/>
            <pc:sldMk cId="777630776" sldId="271"/>
            <ac:grpSpMk id="32" creationId="{27A90CA2-126B-85F7-E62C-A00952EB5619}"/>
          </ac:grpSpMkLst>
        </pc:grpChg>
        <pc:grpChg chg="add mod">
          <ac:chgData name="Thurzin Vini" userId="40a98aa4a61a07c7" providerId="LiveId" clId="{7BA829F3-2669-4C85-B774-D49C6FC7D81A}" dt="2025-11-17T23:38:37.892" v="4606" actId="164"/>
          <ac:grpSpMkLst>
            <pc:docMk/>
            <pc:sldMk cId="777630776" sldId="271"/>
            <ac:grpSpMk id="40" creationId="{0F8648BC-C7A6-984A-7022-3855A546078B}"/>
          </ac:grpSpMkLst>
        </pc:grpChg>
        <pc:grpChg chg="add mod ord">
          <ac:chgData name="Thurzin Vini" userId="40a98aa4a61a07c7" providerId="LiveId" clId="{7BA829F3-2669-4C85-B774-D49C6FC7D81A}" dt="2025-11-17T23:50:47.664" v="5136" actId="167"/>
          <ac:grpSpMkLst>
            <pc:docMk/>
            <pc:sldMk cId="777630776" sldId="271"/>
            <ac:grpSpMk id="42" creationId="{B23097CA-5EAC-B76C-1F0B-F901803D7255}"/>
          </ac:grpSpMkLst>
        </pc:grpChg>
        <pc:picChg chg="del">
          <ac:chgData name="Thurzin Vini" userId="40a98aa4a61a07c7" providerId="LiveId" clId="{7BA829F3-2669-4C85-B774-D49C6FC7D81A}" dt="2025-11-17T23:30:21.090" v="4426" actId="478"/>
          <ac:picMkLst>
            <pc:docMk/>
            <pc:sldMk cId="777630776" sldId="271"/>
            <ac:picMk id="2" creationId="{EAB76183-2212-B7A1-1442-DCECF991FA2E}"/>
          </ac:picMkLst>
        </pc:picChg>
        <pc:picChg chg="del">
          <ac:chgData name="Thurzin Vini" userId="40a98aa4a61a07c7" providerId="LiveId" clId="{7BA829F3-2669-4C85-B774-D49C6FC7D81A}" dt="2025-11-17T23:30:21.090" v="4426" actId="478"/>
          <ac:picMkLst>
            <pc:docMk/>
            <pc:sldMk cId="777630776" sldId="271"/>
            <ac:picMk id="3" creationId="{5A351F85-D081-CE51-F7DD-029B0B65CE0D}"/>
          </ac:picMkLst>
        </pc:picChg>
        <pc:picChg chg="del">
          <ac:chgData name="Thurzin Vini" userId="40a98aa4a61a07c7" providerId="LiveId" clId="{7BA829F3-2669-4C85-B774-D49C6FC7D81A}" dt="2025-11-17T23:30:21.090" v="4426" actId="478"/>
          <ac:picMkLst>
            <pc:docMk/>
            <pc:sldMk cId="777630776" sldId="271"/>
            <ac:picMk id="4" creationId="{493C3BD1-FBD7-204D-AA02-C234FBAC2374}"/>
          </ac:picMkLst>
        </pc:picChg>
        <pc:picChg chg="del">
          <ac:chgData name="Thurzin Vini" userId="40a98aa4a61a07c7" providerId="LiveId" clId="{7BA829F3-2669-4C85-B774-D49C6FC7D81A}" dt="2025-11-17T23:30:21.090" v="4426" actId="478"/>
          <ac:picMkLst>
            <pc:docMk/>
            <pc:sldMk cId="777630776" sldId="271"/>
            <ac:picMk id="12" creationId="{08B58B31-D392-04AE-548A-EF719D6827E0}"/>
          </ac:picMkLst>
        </pc:picChg>
        <pc:picChg chg="mod">
          <ac:chgData name="Thurzin Vini" userId="40a98aa4a61a07c7" providerId="LiveId" clId="{7BA829F3-2669-4C85-B774-D49C6FC7D81A}" dt="2025-11-17T23:35:11.001" v="4523" actId="1076"/>
          <ac:picMkLst>
            <pc:docMk/>
            <pc:sldMk cId="777630776" sldId="271"/>
            <ac:picMk id="25" creationId="{7C919EE8-5E72-BF23-E992-F964F3D3EB09}"/>
          </ac:picMkLst>
        </pc:picChg>
        <pc:picChg chg="add mod ord">
          <ac:chgData name="Thurzin Vini" userId="40a98aa4a61a07c7" providerId="LiveId" clId="{7BA829F3-2669-4C85-B774-D49C6FC7D81A}" dt="2025-11-17T23:36:23.220" v="4533" actId="1076"/>
          <ac:picMkLst>
            <pc:docMk/>
            <pc:sldMk cId="777630776" sldId="271"/>
            <ac:picMk id="29" creationId="{36AC9179-D893-FB90-1DD6-32D83EF37C2D}"/>
          </ac:picMkLst>
        </pc:picChg>
        <pc:picChg chg="add mod">
          <ac:chgData name="Thurzin Vini" userId="40a98aa4a61a07c7" providerId="LiveId" clId="{7BA829F3-2669-4C85-B774-D49C6FC7D81A}" dt="2025-11-17T23:38:37.892" v="4606" actId="164"/>
          <ac:picMkLst>
            <pc:docMk/>
            <pc:sldMk cId="777630776" sldId="271"/>
            <ac:picMk id="37" creationId="{8CA38C2A-C0C2-1A9F-D7D6-B9BB43EA75C9}"/>
          </ac:picMkLst>
        </pc:picChg>
      </pc:sldChg>
      <pc:sldChg chg="addSp delSp modSp add mod">
        <pc:chgData name="Thurzin Vini" userId="40a98aa4a61a07c7" providerId="LiveId" clId="{7BA829F3-2669-4C85-B774-D49C6FC7D81A}" dt="2025-11-18T20:42:01.838" v="6272" actId="20577"/>
        <pc:sldMkLst>
          <pc:docMk/>
          <pc:sldMk cId="3101727401" sldId="272"/>
        </pc:sldMkLst>
        <pc:spChg chg="add del mod">
          <ac:chgData name="Thurzin Vini" userId="40a98aa4a61a07c7" providerId="LiveId" clId="{7BA829F3-2669-4C85-B774-D49C6FC7D81A}" dt="2025-11-17T23:48:44.369" v="5044" actId="478"/>
          <ac:spMkLst>
            <pc:docMk/>
            <pc:sldMk cId="3101727401" sldId="272"/>
            <ac:spMk id="2" creationId="{7D2FE62B-C35D-CE71-B0D2-5578D61B5A45}"/>
          </ac:spMkLst>
        </pc:spChg>
        <pc:spChg chg="add mod">
          <ac:chgData name="Thurzin Vini" userId="40a98aa4a61a07c7" providerId="LiveId" clId="{7BA829F3-2669-4C85-B774-D49C6FC7D81A}" dt="2025-11-18T20:42:01.838" v="6272" actId="20577"/>
          <ac:spMkLst>
            <pc:docMk/>
            <pc:sldMk cId="3101727401" sldId="272"/>
            <ac:spMk id="2" creationId="{A9E3230A-413D-A6E8-DA72-8A48FE3D9BE0}"/>
          </ac:spMkLst>
        </pc:spChg>
        <pc:spChg chg="add del mod ord topLvl">
          <ac:chgData name="Thurzin Vini" userId="40a98aa4a61a07c7" providerId="LiveId" clId="{7BA829F3-2669-4C85-B774-D49C6FC7D81A}" dt="2025-11-17T23:58:56.308" v="5269"/>
          <ac:spMkLst>
            <pc:docMk/>
            <pc:sldMk cId="3101727401" sldId="272"/>
            <ac:spMk id="3" creationId="{0DD54ADE-285A-695E-1AF4-63886AF61B9D}"/>
          </ac:spMkLst>
        </pc:spChg>
        <pc:spChg chg="add mod ord topLvl">
          <ac:chgData name="Thurzin Vini" userId="40a98aa4a61a07c7" providerId="LiveId" clId="{7BA829F3-2669-4C85-B774-D49C6FC7D81A}" dt="2025-11-17T23:59:23.026" v="5274" actId="164"/>
          <ac:spMkLst>
            <pc:docMk/>
            <pc:sldMk cId="3101727401" sldId="272"/>
            <ac:spMk id="4" creationId="{A8B086BA-E297-C1BD-2C75-56D147A9B5EC}"/>
          </ac:spMkLst>
        </pc:spChg>
        <pc:spChg chg="add mod ord topLvl">
          <ac:chgData name="Thurzin Vini" userId="40a98aa4a61a07c7" providerId="LiveId" clId="{7BA829F3-2669-4C85-B774-D49C6FC7D81A}" dt="2025-11-17T23:59:23.026" v="5274" actId="164"/>
          <ac:spMkLst>
            <pc:docMk/>
            <pc:sldMk cId="3101727401" sldId="272"/>
            <ac:spMk id="5" creationId="{B2FAB114-CB36-1EA5-E290-1C753C1560BA}"/>
          </ac:spMkLst>
        </pc:spChg>
        <pc:spChg chg="add mod">
          <ac:chgData name="Thurzin Vini" userId="40a98aa4a61a07c7" providerId="LiveId" clId="{7BA829F3-2669-4C85-B774-D49C6FC7D81A}" dt="2025-11-17T23:54:11.016" v="5207" actId="1076"/>
          <ac:spMkLst>
            <pc:docMk/>
            <pc:sldMk cId="3101727401" sldId="272"/>
            <ac:spMk id="7" creationId="{7436B30E-E7A8-2386-11E8-7C50B1D9F4D6}"/>
          </ac:spMkLst>
        </pc:spChg>
        <pc:spChg chg="add del mod">
          <ac:chgData name="Thurzin Vini" userId="40a98aa4a61a07c7" providerId="LiveId" clId="{7BA829F3-2669-4C85-B774-D49C6FC7D81A}" dt="2025-11-17T23:58:56.308" v="5269"/>
          <ac:spMkLst>
            <pc:docMk/>
            <pc:sldMk cId="3101727401" sldId="272"/>
            <ac:spMk id="8" creationId="{35899623-8E8C-92D7-5382-A723BE9D62F9}"/>
          </ac:spMkLst>
        </pc:spChg>
        <pc:spChg chg="add mod">
          <ac:chgData name="Thurzin Vini" userId="40a98aa4a61a07c7" providerId="LiveId" clId="{7BA829F3-2669-4C85-B774-D49C6FC7D81A}" dt="2025-11-17T23:55:29.772" v="5236" actId="108"/>
          <ac:spMkLst>
            <pc:docMk/>
            <pc:sldMk cId="3101727401" sldId="272"/>
            <ac:spMk id="12" creationId="{062F1861-DD26-234F-F481-3C25CB1FB03A}"/>
          </ac:spMkLst>
        </pc:spChg>
        <pc:spChg chg="add del mod">
          <ac:chgData name="Thurzin Vini" userId="40a98aa4a61a07c7" providerId="LiveId" clId="{7BA829F3-2669-4C85-B774-D49C6FC7D81A}" dt="2025-11-17T23:58:56.308" v="5269"/>
          <ac:spMkLst>
            <pc:docMk/>
            <pc:sldMk cId="3101727401" sldId="272"/>
            <ac:spMk id="15" creationId="{FFCEA1F4-04B9-DA83-7E41-82AC8A44A0A8}"/>
          </ac:spMkLst>
        </pc:spChg>
        <pc:spChg chg="add mod">
          <ac:chgData name="Thurzin Vini" userId="40a98aa4a61a07c7" providerId="LiveId" clId="{7BA829F3-2669-4C85-B774-D49C6FC7D81A}" dt="2025-11-17T23:55:33.745" v="5237" actId="108"/>
          <ac:spMkLst>
            <pc:docMk/>
            <pc:sldMk cId="3101727401" sldId="272"/>
            <ac:spMk id="16" creationId="{6C50FD72-1BDC-FDC9-C7CD-0FD03B7682F9}"/>
          </ac:spMkLst>
        </pc:spChg>
        <pc:spChg chg="mod">
          <ac:chgData name="Thurzin Vini" userId="40a98aa4a61a07c7" providerId="LiveId" clId="{7BA829F3-2669-4C85-B774-D49C6FC7D81A}" dt="2025-11-17T23:58:46.382" v="5268"/>
          <ac:spMkLst>
            <pc:docMk/>
            <pc:sldMk cId="3101727401" sldId="272"/>
            <ac:spMk id="17" creationId="{3F8FAD91-6863-E852-7487-EE8DADC72068}"/>
          </ac:spMkLst>
        </pc:spChg>
        <pc:spChg chg="add del mod">
          <ac:chgData name="Thurzin Vini" userId="40a98aa4a61a07c7" providerId="LiveId" clId="{7BA829F3-2669-4C85-B774-D49C6FC7D81A}" dt="2025-11-17T23:58:46.382" v="5268"/>
          <ac:spMkLst>
            <pc:docMk/>
            <pc:sldMk cId="3101727401" sldId="272"/>
            <ac:spMk id="18" creationId="{8C2940AD-463F-0A37-431B-F9A3AB28A4BB}"/>
          </ac:spMkLst>
        </pc:spChg>
        <pc:spChg chg="del">
          <ac:chgData name="Thurzin Vini" userId="40a98aa4a61a07c7" providerId="LiveId" clId="{7BA829F3-2669-4C85-B774-D49C6FC7D81A}" dt="2025-11-17T23:48:07.147" v="5039" actId="478"/>
          <ac:spMkLst>
            <pc:docMk/>
            <pc:sldMk cId="3101727401" sldId="272"/>
            <ac:spMk id="19" creationId="{1CA556E9-02A0-E212-66BA-51DD8C221408}"/>
          </ac:spMkLst>
        </pc:spChg>
        <pc:spChg chg="mod">
          <ac:chgData name="Thurzin Vini" userId="40a98aa4a61a07c7" providerId="LiveId" clId="{7BA829F3-2669-4C85-B774-D49C6FC7D81A}" dt="2025-11-17T23:58:46.382" v="5268"/>
          <ac:spMkLst>
            <pc:docMk/>
            <pc:sldMk cId="3101727401" sldId="272"/>
            <ac:spMk id="20" creationId="{3B918A96-DC80-8A00-D394-187984E67BC6}"/>
          </ac:spMkLst>
        </pc:spChg>
        <pc:spChg chg="mod">
          <ac:chgData name="Thurzin Vini" userId="40a98aa4a61a07c7" providerId="LiveId" clId="{7BA829F3-2669-4C85-B774-D49C6FC7D81A}" dt="2025-11-17T23:56:44.534" v="5242"/>
          <ac:spMkLst>
            <pc:docMk/>
            <pc:sldMk cId="3101727401" sldId="272"/>
            <ac:spMk id="23" creationId="{ECA9B77F-ADB8-D34C-506F-96E9DB6E665C}"/>
          </ac:spMkLst>
        </pc:spChg>
        <pc:spChg chg="del">
          <ac:chgData name="Thurzin Vini" userId="40a98aa4a61a07c7" providerId="LiveId" clId="{7BA829F3-2669-4C85-B774-D49C6FC7D81A}" dt="2025-11-17T23:48:07.147" v="5039" actId="478"/>
          <ac:spMkLst>
            <pc:docMk/>
            <pc:sldMk cId="3101727401" sldId="272"/>
            <ac:spMk id="24" creationId="{F69B28CF-EBDD-7718-0FFC-6080C824332B}"/>
          </ac:spMkLst>
        </pc:spChg>
        <pc:spChg chg="del">
          <ac:chgData name="Thurzin Vini" userId="40a98aa4a61a07c7" providerId="LiveId" clId="{7BA829F3-2669-4C85-B774-D49C6FC7D81A}" dt="2025-11-17T23:48:07.147" v="5039" actId="478"/>
          <ac:spMkLst>
            <pc:docMk/>
            <pc:sldMk cId="3101727401" sldId="272"/>
            <ac:spMk id="26" creationId="{572B0CBE-EEED-178D-56D0-CBE263C07FB4}"/>
          </ac:spMkLst>
        </pc:spChg>
        <pc:spChg chg="mod">
          <ac:chgData name="Thurzin Vini" userId="40a98aa4a61a07c7" providerId="LiveId" clId="{7BA829F3-2669-4C85-B774-D49C6FC7D81A}" dt="2025-11-17T23:56:44.534" v="5242"/>
          <ac:spMkLst>
            <pc:docMk/>
            <pc:sldMk cId="3101727401" sldId="272"/>
            <ac:spMk id="27" creationId="{EEBF27DB-F57B-58B0-C622-3960AFA0BFD6}"/>
          </ac:spMkLst>
        </pc:spChg>
        <pc:spChg chg="mod">
          <ac:chgData name="Thurzin Vini" userId="40a98aa4a61a07c7" providerId="LiveId" clId="{7BA829F3-2669-4C85-B774-D49C6FC7D81A}" dt="2025-11-17T23:57:00.984" v="5244"/>
          <ac:spMkLst>
            <pc:docMk/>
            <pc:sldMk cId="3101727401" sldId="272"/>
            <ac:spMk id="28" creationId="{0F4B874F-8B12-E01E-38B7-0801E66E4E0D}"/>
          </ac:spMkLst>
        </pc:spChg>
        <pc:spChg chg="mod">
          <ac:chgData name="Thurzin Vini" userId="40a98aa4a61a07c7" providerId="LiveId" clId="{7BA829F3-2669-4C85-B774-D49C6FC7D81A}" dt="2025-11-17T23:57:00.984" v="5244"/>
          <ac:spMkLst>
            <pc:docMk/>
            <pc:sldMk cId="3101727401" sldId="272"/>
            <ac:spMk id="30" creationId="{04580C93-A8D6-A58D-BE36-8F4D0C113789}"/>
          </ac:spMkLst>
        </pc:spChg>
        <pc:spChg chg="add mod">
          <ac:chgData name="Thurzin Vini" userId="40a98aa4a61a07c7" providerId="LiveId" clId="{7BA829F3-2669-4C85-B774-D49C6FC7D81A}" dt="2025-11-17T23:57:06.751" v="5247" actId="1076"/>
          <ac:spMkLst>
            <pc:docMk/>
            <pc:sldMk cId="3101727401" sldId="272"/>
            <ac:spMk id="33" creationId="{E155B19A-3E27-3985-4697-D757C1C5BC80}"/>
          </ac:spMkLst>
        </pc:spChg>
        <pc:spChg chg="mod">
          <ac:chgData name="Thurzin Vini" userId="40a98aa4a61a07c7" providerId="LiveId" clId="{7BA829F3-2669-4C85-B774-D49C6FC7D81A}" dt="2025-11-17T23:57:27.038" v="5251"/>
          <ac:spMkLst>
            <pc:docMk/>
            <pc:sldMk cId="3101727401" sldId="272"/>
            <ac:spMk id="34" creationId="{99A79CA7-8B7A-1654-FF5A-98951259E5AA}"/>
          </ac:spMkLst>
        </pc:spChg>
        <pc:spChg chg="mod">
          <ac:chgData name="Thurzin Vini" userId="40a98aa4a61a07c7" providerId="LiveId" clId="{7BA829F3-2669-4C85-B774-D49C6FC7D81A}" dt="2025-11-17T23:57:56.425" v="5255"/>
          <ac:spMkLst>
            <pc:docMk/>
            <pc:sldMk cId="3101727401" sldId="272"/>
            <ac:spMk id="35" creationId="{4FF625DB-0136-3FBB-8BB0-E5513F591E46}"/>
          </ac:spMkLst>
        </pc:spChg>
        <pc:spChg chg="mod">
          <ac:chgData name="Thurzin Vini" userId="40a98aa4a61a07c7" providerId="LiveId" clId="{7BA829F3-2669-4C85-B774-D49C6FC7D81A}" dt="2025-11-17T23:58:04.110" v="5257"/>
          <ac:spMkLst>
            <pc:docMk/>
            <pc:sldMk cId="3101727401" sldId="272"/>
            <ac:spMk id="36" creationId="{692183F2-DFDA-578E-B66B-FAD745E31624}"/>
          </ac:spMkLst>
        </pc:spChg>
        <pc:spChg chg="mod">
          <ac:chgData name="Thurzin Vini" userId="40a98aa4a61a07c7" providerId="LiveId" clId="{7BA829F3-2669-4C85-B774-D49C6FC7D81A}" dt="2025-11-17T23:58:09.528" v="5259"/>
          <ac:spMkLst>
            <pc:docMk/>
            <pc:sldMk cId="3101727401" sldId="272"/>
            <ac:spMk id="38" creationId="{4B5728F3-F6AC-2D3B-9E63-13711D7F514B}"/>
          </ac:spMkLst>
        </pc:spChg>
        <pc:spChg chg="mod">
          <ac:chgData name="Thurzin Vini" userId="40a98aa4a61a07c7" providerId="LiveId" clId="{7BA829F3-2669-4C85-B774-D49C6FC7D81A}" dt="2025-11-17T23:58:28.512" v="5262"/>
          <ac:spMkLst>
            <pc:docMk/>
            <pc:sldMk cId="3101727401" sldId="272"/>
            <ac:spMk id="39" creationId="{FC6C1EC2-3E73-FE75-3C6C-F322EB36EF48}"/>
          </ac:spMkLst>
        </pc:spChg>
        <pc:spChg chg="mod">
          <ac:chgData name="Thurzin Vini" userId="40a98aa4a61a07c7" providerId="LiveId" clId="{7BA829F3-2669-4C85-B774-D49C6FC7D81A}" dt="2025-11-18T00:10:30.167" v="5339" actId="20577"/>
          <ac:spMkLst>
            <pc:docMk/>
            <pc:sldMk cId="3101727401" sldId="272"/>
            <ac:spMk id="41" creationId="{F64CD872-5908-F758-0304-432E259501FD}"/>
          </ac:spMkLst>
        </pc:spChg>
        <pc:spChg chg="mod">
          <ac:chgData name="Thurzin Vini" userId="40a98aa4a61a07c7" providerId="LiveId" clId="{7BA829F3-2669-4C85-B774-D49C6FC7D81A}" dt="2025-11-17T23:59:23.026" v="5274" actId="164"/>
          <ac:spMkLst>
            <pc:docMk/>
            <pc:sldMk cId="3101727401" sldId="272"/>
            <ac:spMk id="42" creationId="{1166734C-0C81-A815-0BF8-7486C5D3858A}"/>
          </ac:spMkLst>
        </pc:spChg>
        <pc:spChg chg="mod">
          <ac:chgData name="Thurzin Vini" userId="40a98aa4a61a07c7" providerId="LiveId" clId="{7BA829F3-2669-4C85-B774-D49C6FC7D81A}" dt="2025-11-17T23:58:56.308" v="5269"/>
          <ac:spMkLst>
            <pc:docMk/>
            <pc:sldMk cId="3101727401" sldId="272"/>
            <ac:spMk id="43" creationId="{202C14E3-2A66-5D0A-ACF4-C042709D9D7A}"/>
          </ac:spMkLst>
        </pc:spChg>
        <pc:spChg chg="add mod">
          <ac:chgData name="Thurzin Vini" userId="40a98aa4a61a07c7" providerId="LiveId" clId="{7BA829F3-2669-4C85-B774-D49C6FC7D81A}" dt="2025-11-18T00:14:02.180" v="5470" actId="1076"/>
          <ac:spMkLst>
            <pc:docMk/>
            <pc:sldMk cId="3101727401" sldId="272"/>
            <ac:spMk id="45" creationId="{5E68BBCF-9E4E-0C7C-E6E9-F5ECE3E1F484}"/>
          </ac:spMkLst>
        </pc:spChg>
        <pc:spChg chg="add mod">
          <ac:chgData name="Thurzin Vini" userId="40a98aa4a61a07c7" providerId="LiveId" clId="{7BA829F3-2669-4C85-B774-D49C6FC7D81A}" dt="2025-11-18T00:13:48.440" v="5464" actId="1076"/>
          <ac:spMkLst>
            <pc:docMk/>
            <pc:sldMk cId="3101727401" sldId="272"/>
            <ac:spMk id="46" creationId="{5FC41E32-DD40-83BE-B29F-B97BFE70AC2C}"/>
          </ac:spMkLst>
        </pc:spChg>
        <pc:spChg chg="add mod">
          <ac:chgData name="Thurzin Vini" userId="40a98aa4a61a07c7" providerId="LiveId" clId="{7BA829F3-2669-4C85-B774-D49C6FC7D81A}" dt="2025-11-18T00:14:02.180" v="5470" actId="1076"/>
          <ac:spMkLst>
            <pc:docMk/>
            <pc:sldMk cId="3101727401" sldId="272"/>
            <ac:spMk id="47" creationId="{E3733C67-5670-0526-562B-495D9CE355DA}"/>
          </ac:spMkLst>
        </pc:spChg>
        <pc:spChg chg="add mod">
          <ac:chgData name="Thurzin Vini" userId="40a98aa4a61a07c7" providerId="LiveId" clId="{7BA829F3-2669-4C85-B774-D49C6FC7D81A}" dt="2025-11-18T00:13:42.734" v="5463" actId="1076"/>
          <ac:spMkLst>
            <pc:docMk/>
            <pc:sldMk cId="3101727401" sldId="272"/>
            <ac:spMk id="48" creationId="{10AD168A-7E68-0152-6E92-07BB3BD4BF74}"/>
          </ac:spMkLst>
        </pc:spChg>
        <pc:grpChg chg="add del mod">
          <ac:chgData name="Thurzin Vini" userId="40a98aa4a61a07c7" providerId="LiveId" clId="{7BA829F3-2669-4C85-B774-D49C6FC7D81A}" dt="2025-11-17T23:56:14.739" v="5239" actId="165"/>
          <ac:grpSpMkLst>
            <pc:docMk/>
            <pc:sldMk cId="3101727401" sldId="272"/>
            <ac:grpSpMk id="6" creationId="{73FBCC85-E731-4C20-9271-DFAC2CD3485C}"/>
          </ac:grpSpMkLst>
        </pc:grpChg>
        <pc:grpChg chg="del">
          <ac:chgData name="Thurzin Vini" userId="40a98aa4a61a07c7" providerId="LiveId" clId="{7BA829F3-2669-4C85-B774-D49C6FC7D81A}" dt="2025-11-17T23:48:07.147" v="5039" actId="478"/>
          <ac:grpSpMkLst>
            <pc:docMk/>
            <pc:sldMk cId="3101727401" sldId="272"/>
            <ac:grpSpMk id="32" creationId="{B8898381-638B-0651-E174-9E4B6F702985}"/>
          </ac:grpSpMkLst>
        </pc:grpChg>
        <pc:grpChg chg="del">
          <ac:chgData name="Thurzin Vini" userId="40a98aa4a61a07c7" providerId="LiveId" clId="{7BA829F3-2669-4C85-B774-D49C6FC7D81A}" dt="2025-11-17T23:48:07.147" v="5039" actId="478"/>
          <ac:grpSpMkLst>
            <pc:docMk/>
            <pc:sldMk cId="3101727401" sldId="272"/>
            <ac:grpSpMk id="40" creationId="{DEDF549C-D4C5-81B6-2BA2-AA19D4CB003C}"/>
          </ac:grpSpMkLst>
        </pc:grpChg>
        <pc:grpChg chg="add mod">
          <ac:chgData name="Thurzin Vini" userId="40a98aa4a61a07c7" providerId="LiveId" clId="{7BA829F3-2669-4C85-B774-D49C6FC7D81A}" dt="2025-11-17T23:59:23.026" v="5274" actId="164"/>
          <ac:grpSpMkLst>
            <pc:docMk/>
            <pc:sldMk cId="3101727401" sldId="272"/>
            <ac:grpSpMk id="44" creationId="{1A11B758-F729-3B11-9C5B-F9CD52D4D382}"/>
          </ac:grpSpMkLst>
        </pc:grpChg>
        <pc:picChg chg="del">
          <ac:chgData name="Thurzin Vini" userId="40a98aa4a61a07c7" providerId="LiveId" clId="{7BA829F3-2669-4C85-B774-D49C6FC7D81A}" dt="2025-11-17T23:48:07.147" v="5039" actId="478"/>
          <ac:picMkLst>
            <pc:docMk/>
            <pc:sldMk cId="3101727401" sldId="272"/>
            <ac:picMk id="25" creationId="{DA6CA99D-F2C2-471E-95EA-E148E8BAD681}"/>
          </ac:picMkLst>
        </pc:picChg>
        <pc:picChg chg="del">
          <ac:chgData name="Thurzin Vini" userId="40a98aa4a61a07c7" providerId="LiveId" clId="{7BA829F3-2669-4C85-B774-D49C6FC7D81A}" dt="2025-11-17T23:48:07.147" v="5039" actId="478"/>
          <ac:picMkLst>
            <pc:docMk/>
            <pc:sldMk cId="3101727401" sldId="272"/>
            <ac:picMk id="29" creationId="{ADAFE0DA-47C9-9892-1BA3-3F5ECE25458B}"/>
          </ac:picMkLst>
        </pc:picChg>
      </pc:sldChg>
      <pc:sldChg chg="addSp delSp modSp add mod setBg">
        <pc:chgData name="Thurzin Vini" userId="40a98aa4a61a07c7" providerId="LiveId" clId="{7BA829F3-2669-4C85-B774-D49C6FC7D81A}" dt="2025-11-18T20:42:16.168" v="6293" actId="20577"/>
        <pc:sldMkLst>
          <pc:docMk/>
          <pc:sldMk cId="1010567598" sldId="273"/>
        </pc:sldMkLst>
        <pc:spChg chg="add del mod ord">
          <ac:chgData name="Thurzin Vini" userId="40a98aa4a61a07c7" providerId="LiveId" clId="{7BA829F3-2669-4C85-B774-D49C6FC7D81A}" dt="2025-11-18T00:16:58.495" v="5553" actId="11529"/>
          <ac:spMkLst>
            <pc:docMk/>
            <pc:sldMk cId="1010567598" sldId="273"/>
            <ac:spMk id="2" creationId="{14F87E40-8567-2561-3192-7619C5ED4E89}"/>
          </ac:spMkLst>
        </pc:spChg>
        <pc:spChg chg="add mod">
          <ac:chgData name="Thurzin Vini" userId="40a98aa4a61a07c7" providerId="LiveId" clId="{7BA829F3-2669-4C85-B774-D49C6FC7D81A}" dt="2025-11-18T20:42:16.168" v="6293" actId="20577"/>
          <ac:spMkLst>
            <pc:docMk/>
            <pc:sldMk cId="1010567598" sldId="273"/>
            <ac:spMk id="2" creationId="{A300705C-99C8-819F-56D9-5E046A5E3D1A}"/>
          </ac:spMkLst>
        </pc:spChg>
        <pc:spChg chg="add mod ord">
          <ac:chgData name="Thurzin Vini" userId="40a98aa4a61a07c7" providerId="LiveId" clId="{7BA829F3-2669-4C85-B774-D49C6FC7D81A}" dt="2025-11-18T00:16:56.813" v="5549" actId="1076"/>
          <ac:spMkLst>
            <pc:docMk/>
            <pc:sldMk cId="1010567598" sldId="273"/>
            <ac:spMk id="3" creationId="{27083865-9CE8-6070-45BC-B432BBF50E26}"/>
          </ac:spMkLst>
        </pc:spChg>
        <pc:spChg chg="del">
          <ac:chgData name="Thurzin Vini" userId="40a98aa4a61a07c7" providerId="LiveId" clId="{7BA829F3-2669-4C85-B774-D49C6FC7D81A}" dt="2025-11-18T00:15:05.102" v="5523" actId="478"/>
          <ac:spMkLst>
            <pc:docMk/>
            <pc:sldMk cId="1010567598" sldId="273"/>
            <ac:spMk id="5" creationId="{09939D31-678C-3E49-B634-A7D19288AD89}"/>
          </ac:spMkLst>
        </pc:spChg>
        <pc:spChg chg="add mod ord">
          <ac:chgData name="Thurzin Vini" userId="40a98aa4a61a07c7" providerId="LiveId" clId="{7BA829F3-2669-4C85-B774-D49C6FC7D81A}" dt="2025-11-18T00:16:55.714" v="5546" actId="167"/>
          <ac:spMkLst>
            <pc:docMk/>
            <pc:sldMk cId="1010567598" sldId="273"/>
            <ac:spMk id="6" creationId="{5B88B2BC-DBA1-DF66-0DED-8A91BEC57874}"/>
          </ac:spMkLst>
        </pc:spChg>
        <pc:spChg chg="del">
          <ac:chgData name="Thurzin Vini" userId="40a98aa4a61a07c7" providerId="LiveId" clId="{7BA829F3-2669-4C85-B774-D49C6FC7D81A}" dt="2025-11-18T00:15:05.102" v="5523" actId="478"/>
          <ac:spMkLst>
            <pc:docMk/>
            <pc:sldMk cId="1010567598" sldId="273"/>
            <ac:spMk id="7" creationId="{3375CC26-B6BC-48D8-C15B-CE205515F5DD}"/>
          </ac:spMkLst>
        </pc:spChg>
        <pc:spChg chg="add mod">
          <ac:chgData name="Thurzin Vini" userId="40a98aa4a61a07c7" providerId="LiveId" clId="{7BA829F3-2669-4C85-B774-D49C6FC7D81A}" dt="2025-11-18T00:19:22.567" v="5588" actId="1038"/>
          <ac:spMkLst>
            <pc:docMk/>
            <pc:sldMk cId="1010567598" sldId="273"/>
            <ac:spMk id="8" creationId="{99EB8243-8720-9408-CE2E-204F4AEB4EC3}"/>
          </ac:spMkLst>
        </pc:spChg>
        <pc:spChg chg="add mod ord">
          <ac:chgData name="Thurzin Vini" userId="40a98aa4a61a07c7" providerId="LiveId" clId="{7BA829F3-2669-4C85-B774-D49C6FC7D81A}" dt="2025-11-18T00:19:22.567" v="5588" actId="1038"/>
          <ac:spMkLst>
            <pc:docMk/>
            <pc:sldMk cId="1010567598" sldId="273"/>
            <ac:spMk id="9" creationId="{655EF31F-76C4-B21A-D7CB-0DDF4ACF31AB}"/>
          </ac:spMkLst>
        </pc:spChg>
        <pc:spChg chg="add mod ord">
          <ac:chgData name="Thurzin Vini" userId="40a98aa4a61a07c7" providerId="LiveId" clId="{7BA829F3-2669-4C85-B774-D49C6FC7D81A}" dt="2025-11-18T00:19:22.567" v="5588" actId="1038"/>
          <ac:spMkLst>
            <pc:docMk/>
            <pc:sldMk cId="1010567598" sldId="273"/>
            <ac:spMk id="11" creationId="{6B088881-F1F0-6BD0-4773-6590F9680AD9}"/>
          </ac:spMkLst>
        </pc:spChg>
        <pc:spChg chg="del">
          <ac:chgData name="Thurzin Vini" userId="40a98aa4a61a07c7" providerId="LiveId" clId="{7BA829F3-2669-4C85-B774-D49C6FC7D81A}" dt="2025-11-18T00:15:05.102" v="5523" actId="478"/>
          <ac:spMkLst>
            <pc:docMk/>
            <pc:sldMk cId="1010567598" sldId="273"/>
            <ac:spMk id="12" creationId="{4E5F0DAF-A6E4-8FC3-353C-A673D1ACBA96}"/>
          </ac:spMkLst>
        </pc:spChg>
        <pc:spChg chg="add mod">
          <ac:chgData name="Thurzin Vini" userId="40a98aa4a61a07c7" providerId="LiveId" clId="{7BA829F3-2669-4C85-B774-D49C6FC7D81A}" dt="2025-11-18T00:20:24.311" v="5640" actId="1076"/>
          <ac:spMkLst>
            <pc:docMk/>
            <pc:sldMk cId="1010567598" sldId="273"/>
            <ac:spMk id="14" creationId="{67C85B36-F38D-D44A-8BD9-D1A8006F387D}"/>
          </ac:spMkLst>
        </pc:spChg>
        <pc:spChg chg="add del mod">
          <ac:chgData name="Thurzin Vini" userId="40a98aa4a61a07c7" providerId="LiveId" clId="{7BA829F3-2669-4C85-B774-D49C6FC7D81A}" dt="2025-11-18T00:20:53.046" v="5643"/>
          <ac:spMkLst>
            <pc:docMk/>
            <pc:sldMk cId="1010567598" sldId="273"/>
            <ac:spMk id="15" creationId="{C2CFE695-2343-3BC8-15EF-F116A63E9545}"/>
          </ac:spMkLst>
        </pc:spChg>
        <pc:spChg chg="del">
          <ac:chgData name="Thurzin Vini" userId="40a98aa4a61a07c7" providerId="LiveId" clId="{7BA829F3-2669-4C85-B774-D49C6FC7D81A}" dt="2025-11-18T00:15:05.102" v="5523" actId="478"/>
          <ac:spMkLst>
            <pc:docMk/>
            <pc:sldMk cId="1010567598" sldId="273"/>
            <ac:spMk id="16" creationId="{35609148-B652-1491-7923-CB6FE61943EB}"/>
          </ac:spMkLst>
        </pc:spChg>
        <pc:spChg chg="add mod">
          <ac:chgData name="Thurzin Vini" userId="40a98aa4a61a07c7" providerId="LiveId" clId="{7BA829F3-2669-4C85-B774-D49C6FC7D81A}" dt="2025-11-18T00:21:18.041" v="5650" actId="1076"/>
          <ac:spMkLst>
            <pc:docMk/>
            <pc:sldMk cId="1010567598" sldId="273"/>
            <ac:spMk id="18" creationId="{76CCFB29-EA2F-4AAA-1BEF-B469A35FD93C}"/>
          </ac:spMkLst>
        </pc:spChg>
        <pc:spChg chg="del">
          <ac:chgData name="Thurzin Vini" userId="40a98aa4a61a07c7" providerId="LiveId" clId="{7BA829F3-2669-4C85-B774-D49C6FC7D81A}" dt="2025-11-18T00:15:05.102" v="5523" actId="478"/>
          <ac:spMkLst>
            <pc:docMk/>
            <pc:sldMk cId="1010567598" sldId="273"/>
            <ac:spMk id="41" creationId="{DE653E67-E352-FF17-DDC8-5D4E3F4BFFD9}"/>
          </ac:spMkLst>
        </pc:spChg>
        <pc:spChg chg="del">
          <ac:chgData name="Thurzin Vini" userId="40a98aa4a61a07c7" providerId="LiveId" clId="{7BA829F3-2669-4C85-B774-D49C6FC7D81A}" dt="2025-11-18T00:15:05.102" v="5523" actId="478"/>
          <ac:spMkLst>
            <pc:docMk/>
            <pc:sldMk cId="1010567598" sldId="273"/>
            <ac:spMk id="43" creationId="{2FF4CC2B-2BB4-B0A8-7308-D0A0F37E4048}"/>
          </ac:spMkLst>
        </pc:spChg>
        <pc:spChg chg="del">
          <ac:chgData name="Thurzin Vini" userId="40a98aa4a61a07c7" providerId="LiveId" clId="{7BA829F3-2669-4C85-B774-D49C6FC7D81A}" dt="2025-11-18T00:15:05.102" v="5523" actId="478"/>
          <ac:spMkLst>
            <pc:docMk/>
            <pc:sldMk cId="1010567598" sldId="273"/>
            <ac:spMk id="45" creationId="{AE16CF4C-004C-CE99-FEF2-C1779DE64BB9}"/>
          </ac:spMkLst>
        </pc:spChg>
        <pc:spChg chg="del">
          <ac:chgData name="Thurzin Vini" userId="40a98aa4a61a07c7" providerId="LiveId" clId="{7BA829F3-2669-4C85-B774-D49C6FC7D81A}" dt="2025-11-18T00:15:05.102" v="5523" actId="478"/>
          <ac:spMkLst>
            <pc:docMk/>
            <pc:sldMk cId="1010567598" sldId="273"/>
            <ac:spMk id="46" creationId="{CA89D89B-E22D-0B71-8B6C-9DD7C46F3E81}"/>
          </ac:spMkLst>
        </pc:spChg>
        <pc:spChg chg="del">
          <ac:chgData name="Thurzin Vini" userId="40a98aa4a61a07c7" providerId="LiveId" clId="{7BA829F3-2669-4C85-B774-D49C6FC7D81A}" dt="2025-11-18T00:15:05.102" v="5523" actId="478"/>
          <ac:spMkLst>
            <pc:docMk/>
            <pc:sldMk cId="1010567598" sldId="273"/>
            <ac:spMk id="47" creationId="{E6B1FB8F-580A-C8DC-C8DB-23122CEB191F}"/>
          </ac:spMkLst>
        </pc:spChg>
        <pc:spChg chg="del">
          <ac:chgData name="Thurzin Vini" userId="40a98aa4a61a07c7" providerId="LiveId" clId="{7BA829F3-2669-4C85-B774-D49C6FC7D81A}" dt="2025-11-18T00:15:05.102" v="5523" actId="478"/>
          <ac:spMkLst>
            <pc:docMk/>
            <pc:sldMk cId="1010567598" sldId="273"/>
            <ac:spMk id="48" creationId="{BF99D09D-98DC-254E-B933-A661615DEB7F}"/>
          </ac:spMkLst>
        </pc:spChg>
      </pc:sldChg>
      <pc:sldChg chg="add">
        <pc:chgData name="Thurzin Vini" userId="40a98aa4a61a07c7" providerId="LiveId" clId="{7BA829F3-2669-4C85-B774-D49C6FC7D81A}" dt="2025-11-18T00:37:53.491" v="5653"/>
        <pc:sldMkLst>
          <pc:docMk/>
          <pc:sldMk cId="1095376215" sldId="298"/>
        </pc:sldMkLst>
      </pc:sldChg>
      <pc:sldChg chg="add">
        <pc:chgData name="Thurzin Vini" userId="40a98aa4a61a07c7" providerId="LiveId" clId="{7BA829F3-2669-4C85-B774-D49C6FC7D81A}" dt="2025-11-18T00:37:53.491" v="5653"/>
        <pc:sldMkLst>
          <pc:docMk/>
          <pc:sldMk cId="3144631730" sldId="299"/>
        </pc:sldMkLst>
      </pc:sldChg>
      <pc:sldChg chg="modSp add mod">
        <pc:chgData name="Thurzin Vini" userId="40a98aa4a61a07c7" providerId="LiveId" clId="{7BA829F3-2669-4C85-B774-D49C6FC7D81A}" dt="2025-11-18T00:40:14.647" v="5865" actId="1076"/>
        <pc:sldMkLst>
          <pc:docMk/>
          <pc:sldMk cId="2860853690" sldId="300"/>
        </pc:sldMkLst>
        <pc:spChg chg="mod">
          <ac:chgData name="Thurzin Vini" userId="40a98aa4a61a07c7" providerId="LiveId" clId="{7BA829F3-2669-4C85-B774-D49C6FC7D81A}" dt="2025-11-18T00:40:08.481" v="5864" actId="20577"/>
          <ac:spMkLst>
            <pc:docMk/>
            <pc:sldMk cId="2860853690" sldId="300"/>
            <ac:spMk id="4" creationId="{5E508BC9-6BCC-1131-C16A-A9A0CF815CE2}"/>
          </ac:spMkLst>
        </pc:spChg>
        <pc:picChg chg="mod">
          <ac:chgData name="Thurzin Vini" userId="40a98aa4a61a07c7" providerId="LiveId" clId="{7BA829F3-2669-4C85-B774-D49C6FC7D81A}" dt="2025-11-18T00:40:14.647" v="5865" actId="1076"/>
          <ac:picMkLst>
            <pc:docMk/>
            <pc:sldMk cId="2860853690" sldId="300"/>
            <ac:picMk id="6" creationId="{5E5C98AD-4709-114C-2CC0-87AE8B8854CE}"/>
          </ac:picMkLst>
        </pc:picChg>
      </pc:sldChg>
      <pc:sldChg chg="addSp delSp modSp add mod">
        <pc:chgData name="Thurzin Vini" userId="40a98aa4a61a07c7" providerId="LiveId" clId="{7BA829F3-2669-4C85-B774-D49C6FC7D81A}" dt="2025-11-18T00:40:56.826" v="6194" actId="1036"/>
        <pc:sldMkLst>
          <pc:docMk/>
          <pc:sldMk cId="3639812525" sldId="301"/>
        </pc:sldMkLst>
        <pc:spChg chg="mod">
          <ac:chgData name="Thurzin Vini" userId="40a98aa4a61a07c7" providerId="LiveId" clId="{7BA829F3-2669-4C85-B774-D49C6FC7D81A}" dt="2025-11-18T00:40:44.763" v="6004" actId="1035"/>
          <ac:spMkLst>
            <pc:docMk/>
            <pc:sldMk cId="3639812525" sldId="301"/>
            <ac:spMk id="4" creationId="{857A136B-BFF9-691E-7441-6E838FE71AE3}"/>
          </ac:spMkLst>
        </pc:spChg>
        <pc:spChg chg="mod">
          <ac:chgData name="Thurzin Vini" userId="40a98aa4a61a07c7" providerId="LiveId" clId="{7BA829F3-2669-4C85-B774-D49C6FC7D81A}" dt="2025-11-18T00:40:32.240" v="5867" actId="6549"/>
          <ac:spMkLst>
            <pc:docMk/>
            <pc:sldMk cId="3639812525" sldId="301"/>
            <ac:spMk id="5" creationId="{F1A46BBA-5AD7-E32C-6507-69B22A2ED624}"/>
          </ac:spMkLst>
        </pc:spChg>
        <pc:grpChg chg="add mod">
          <ac:chgData name="Thurzin Vini" userId="40a98aa4a61a07c7" providerId="LiveId" clId="{7BA829F3-2669-4C85-B774-D49C6FC7D81A}" dt="2025-11-18T00:40:56.826" v="6194" actId="1036"/>
          <ac:grpSpMkLst>
            <pc:docMk/>
            <pc:sldMk cId="3639812525" sldId="301"/>
            <ac:grpSpMk id="2" creationId="{593AD0E6-480F-2FA3-7F25-6FDD009BD4C5}"/>
          </ac:grpSpMkLst>
        </pc:grpChg>
        <pc:grpChg chg="del">
          <ac:chgData name="Thurzin Vini" userId="40a98aa4a61a07c7" providerId="LiveId" clId="{7BA829F3-2669-4C85-B774-D49C6FC7D81A}" dt="2025-11-18T00:40:35.622" v="5868" actId="478"/>
          <ac:grpSpMkLst>
            <pc:docMk/>
            <pc:sldMk cId="3639812525" sldId="301"/>
            <ac:grpSpMk id="8" creationId="{5853BEBF-5D70-C80B-5048-6D583727C89C}"/>
          </ac:grpSpMkLst>
        </pc:grpChg>
        <pc:picChg chg="mod">
          <ac:chgData name="Thurzin Vini" userId="40a98aa4a61a07c7" providerId="LiveId" clId="{7BA829F3-2669-4C85-B774-D49C6FC7D81A}" dt="2025-11-18T00:40:23.078" v="5866"/>
          <ac:picMkLst>
            <pc:docMk/>
            <pc:sldMk cId="3639812525" sldId="301"/>
            <ac:picMk id="6" creationId="{6167B53A-6094-F795-EE00-A77F61440A67}"/>
          </ac:picMkLst>
        </pc:picChg>
      </pc:sldChg>
      <pc:sldChg chg="new add del">
        <pc:chgData name="Thurzin Vini" userId="40a98aa4a61a07c7" providerId="LiveId" clId="{7BA829F3-2669-4C85-B774-D49C6FC7D81A}" dt="2025-11-18T20:42:50.265" v="6297" actId="680"/>
        <pc:sldMkLst>
          <pc:docMk/>
          <pc:sldMk cId="543867345" sldId="302"/>
        </pc:sldMkLst>
      </pc:sldChg>
      <pc:sldChg chg="addSp delSp modSp add mod">
        <pc:chgData name="Thurzin Vini" userId="40a98aa4a61a07c7" providerId="LiveId" clId="{7BA829F3-2669-4C85-B774-D49C6FC7D81A}" dt="2025-11-18T20:52:53.634" v="6479" actId="20577"/>
        <pc:sldMkLst>
          <pc:docMk/>
          <pc:sldMk cId="2258680523" sldId="302"/>
        </pc:sldMkLst>
        <pc:spChg chg="add del">
          <ac:chgData name="Thurzin Vini" userId="40a98aa4a61a07c7" providerId="LiveId" clId="{7BA829F3-2669-4C85-B774-D49C6FC7D81A}" dt="2025-11-18T20:43:17.979" v="6301" actId="478"/>
          <ac:spMkLst>
            <pc:docMk/>
            <pc:sldMk cId="2258680523" sldId="302"/>
            <ac:spMk id="5" creationId="{691A8C15-4E79-CC61-CE86-6FF86EDA419F}"/>
          </ac:spMkLst>
        </pc:spChg>
        <pc:spChg chg="add del">
          <ac:chgData name="Thurzin Vini" userId="40a98aa4a61a07c7" providerId="LiveId" clId="{7BA829F3-2669-4C85-B774-D49C6FC7D81A}" dt="2025-11-18T20:43:17.979" v="6301" actId="478"/>
          <ac:spMkLst>
            <pc:docMk/>
            <pc:sldMk cId="2258680523" sldId="302"/>
            <ac:spMk id="9" creationId="{8A033810-5382-EC30-A57B-5A3E018F3583}"/>
          </ac:spMkLst>
        </pc:spChg>
        <pc:spChg chg="add mod">
          <ac:chgData name="Thurzin Vini" userId="40a98aa4a61a07c7" providerId="LiveId" clId="{7BA829F3-2669-4C85-B774-D49C6FC7D81A}" dt="2025-11-18T20:45:22.202" v="6320" actId="108"/>
          <ac:spMkLst>
            <pc:docMk/>
            <pc:sldMk cId="2258680523" sldId="302"/>
            <ac:spMk id="11" creationId="{C06D3F5E-7C40-449E-3327-092F540BA06B}"/>
          </ac:spMkLst>
        </pc:spChg>
        <pc:spChg chg="add mod ord">
          <ac:chgData name="Thurzin Vini" userId="40a98aa4a61a07c7" providerId="LiveId" clId="{7BA829F3-2669-4C85-B774-D49C6FC7D81A}" dt="2025-11-18T20:45:27.370" v="6323" actId="207"/>
          <ac:spMkLst>
            <pc:docMk/>
            <pc:sldMk cId="2258680523" sldId="302"/>
            <ac:spMk id="15" creationId="{6AA43FEB-0BDF-9EE6-8B6A-DADFE38A78BE}"/>
          </ac:spMkLst>
        </pc:spChg>
        <pc:spChg chg="add del">
          <ac:chgData name="Thurzin Vini" userId="40a98aa4a61a07c7" providerId="LiveId" clId="{7BA829F3-2669-4C85-B774-D49C6FC7D81A}" dt="2025-11-18T20:43:17.979" v="6301" actId="478"/>
          <ac:spMkLst>
            <pc:docMk/>
            <pc:sldMk cId="2258680523" sldId="302"/>
            <ac:spMk id="16" creationId="{BBE9A8A0-0533-D739-DAED-381E805FFB64}"/>
          </ac:spMkLst>
        </pc:spChg>
        <pc:spChg chg="add del">
          <ac:chgData name="Thurzin Vini" userId="40a98aa4a61a07c7" providerId="LiveId" clId="{7BA829F3-2669-4C85-B774-D49C6FC7D81A}" dt="2025-11-18T20:43:17.979" v="6301" actId="478"/>
          <ac:spMkLst>
            <pc:docMk/>
            <pc:sldMk cId="2258680523" sldId="302"/>
            <ac:spMk id="17" creationId="{CA18CC87-A36D-1192-52D4-8E8A88F316AF}"/>
          </ac:spMkLst>
        </pc:spChg>
        <pc:spChg chg="add del">
          <ac:chgData name="Thurzin Vini" userId="40a98aa4a61a07c7" providerId="LiveId" clId="{7BA829F3-2669-4C85-B774-D49C6FC7D81A}" dt="2025-11-18T20:43:17.979" v="6301" actId="478"/>
          <ac:spMkLst>
            <pc:docMk/>
            <pc:sldMk cId="2258680523" sldId="302"/>
            <ac:spMk id="18" creationId="{217732B1-9843-67F7-D9CB-B183DE2138AF}"/>
          </ac:spMkLst>
        </pc:spChg>
        <pc:spChg chg="add del">
          <ac:chgData name="Thurzin Vini" userId="40a98aa4a61a07c7" providerId="LiveId" clId="{7BA829F3-2669-4C85-B774-D49C6FC7D81A}" dt="2025-11-18T20:43:17.979" v="6301" actId="478"/>
          <ac:spMkLst>
            <pc:docMk/>
            <pc:sldMk cId="2258680523" sldId="302"/>
            <ac:spMk id="20" creationId="{4F7C9694-683B-902B-F3A3-8C652DDDF231}"/>
          </ac:spMkLst>
        </pc:spChg>
        <pc:spChg chg="add del">
          <ac:chgData name="Thurzin Vini" userId="40a98aa4a61a07c7" providerId="LiveId" clId="{7BA829F3-2669-4C85-B774-D49C6FC7D81A}" dt="2025-11-18T20:43:17.979" v="6301" actId="478"/>
          <ac:spMkLst>
            <pc:docMk/>
            <pc:sldMk cId="2258680523" sldId="302"/>
            <ac:spMk id="27" creationId="{27074ED0-21A7-2243-40BE-54B6DC192D32}"/>
          </ac:spMkLst>
        </pc:spChg>
        <pc:spChg chg="add mod ord">
          <ac:chgData name="Thurzin Vini" userId="40a98aa4a61a07c7" providerId="LiveId" clId="{7BA829F3-2669-4C85-B774-D49C6FC7D81A}" dt="2025-11-18T20:48:39.849" v="6467" actId="313"/>
          <ac:spMkLst>
            <pc:docMk/>
            <pc:sldMk cId="2258680523" sldId="302"/>
            <ac:spMk id="28" creationId="{0558D543-AC26-21F9-1DB1-8DA95C3050CD}"/>
          </ac:spMkLst>
        </pc:spChg>
        <pc:spChg chg="add del">
          <ac:chgData name="Thurzin Vini" userId="40a98aa4a61a07c7" providerId="LiveId" clId="{7BA829F3-2669-4C85-B774-D49C6FC7D81A}" dt="2025-11-18T20:43:17.979" v="6301" actId="478"/>
          <ac:spMkLst>
            <pc:docMk/>
            <pc:sldMk cId="2258680523" sldId="302"/>
            <ac:spMk id="30" creationId="{4C48CB91-3EB5-9B47-1BDA-43E462BF912C}"/>
          </ac:spMkLst>
        </pc:spChg>
        <pc:spChg chg="add del mod ord">
          <ac:chgData name="Thurzin Vini" userId="40a98aa4a61a07c7" providerId="LiveId" clId="{7BA829F3-2669-4C85-B774-D49C6FC7D81A}" dt="2025-11-18T20:46:34.749" v="6341" actId="478"/>
          <ac:spMkLst>
            <pc:docMk/>
            <pc:sldMk cId="2258680523" sldId="302"/>
            <ac:spMk id="42" creationId="{DB8DE8C7-B82A-7D62-6F9D-2D3A7AB562DD}"/>
          </ac:spMkLst>
        </pc:spChg>
        <pc:spChg chg="add del mod ord">
          <ac:chgData name="Thurzin Vini" userId="40a98aa4a61a07c7" providerId="LiveId" clId="{7BA829F3-2669-4C85-B774-D49C6FC7D81A}" dt="2025-11-18T20:46:34.749" v="6341" actId="478"/>
          <ac:spMkLst>
            <pc:docMk/>
            <pc:sldMk cId="2258680523" sldId="302"/>
            <ac:spMk id="43" creationId="{F5FC55D5-BC53-44DF-F5A4-7300FABBF6E6}"/>
          </ac:spMkLst>
        </pc:spChg>
        <pc:spChg chg="add del mod ord">
          <ac:chgData name="Thurzin Vini" userId="40a98aa4a61a07c7" providerId="LiveId" clId="{7BA829F3-2669-4C85-B774-D49C6FC7D81A}" dt="2025-11-18T20:46:34.749" v="6341" actId="478"/>
          <ac:spMkLst>
            <pc:docMk/>
            <pc:sldMk cId="2258680523" sldId="302"/>
            <ac:spMk id="44" creationId="{C783DEC8-2C0E-3FA2-063C-F3E028858BEE}"/>
          </ac:spMkLst>
        </pc:spChg>
        <pc:spChg chg="add del mod">
          <ac:chgData name="Thurzin Vini" userId="40a98aa4a61a07c7" providerId="LiveId" clId="{7BA829F3-2669-4C85-B774-D49C6FC7D81A}" dt="2025-11-18T20:47:33.120" v="6357" actId="478"/>
          <ac:spMkLst>
            <pc:docMk/>
            <pc:sldMk cId="2258680523" sldId="302"/>
            <ac:spMk id="45" creationId="{3C75E0E1-287E-C727-1E88-D5C8819475F0}"/>
          </ac:spMkLst>
        </pc:spChg>
        <pc:spChg chg="add del mod">
          <ac:chgData name="Thurzin Vini" userId="40a98aa4a61a07c7" providerId="LiveId" clId="{7BA829F3-2669-4C85-B774-D49C6FC7D81A}" dt="2025-11-18T20:47:50.081" v="6363" actId="478"/>
          <ac:spMkLst>
            <pc:docMk/>
            <pc:sldMk cId="2258680523" sldId="302"/>
            <ac:spMk id="46" creationId="{91328DDE-3208-F5E5-3834-EE5B23F5F841}"/>
          </ac:spMkLst>
        </pc:spChg>
        <pc:spChg chg="add mod">
          <ac:chgData name="Thurzin Vini" userId="40a98aa4a61a07c7" providerId="LiveId" clId="{7BA829F3-2669-4C85-B774-D49C6FC7D81A}" dt="2025-11-18T20:48:45.806" v="6469" actId="1076"/>
          <ac:spMkLst>
            <pc:docMk/>
            <pc:sldMk cId="2258680523" sldId="302"/>
            <ac:spMk id="47" creationId="{A851627A-4C04-30FD-EED4-32DE6FFA8A75}"/>
          </ac:spMkLst>
        </pc:spChg>
        <pc:spChg chg="add del">
          <ac:chgData name="Thurzin Vini" userId="40a98aa4a61a07c7" providerId="LiveId" clId="{7BA829F3-2669-4C85-B774-D49C6FC7D81A}" dt="2025-11-18T20:52:30.010" v="6471" actId="22"/>
          <ac:spMkLst>
            <pc:docMk/>
            <pc:sldMk cId="2258680523" sldId="302"/>
            <ac:spMk id="49" creationId="{53B438AD-A9B6-B6E4-0E64-FA7276CAFBA3}"/>
          </ac:spMkLst>
        </pc:spChg>
        <pc:spChg chg="add mod">
          <ac:chgData name="Thurzin Vini" userId="40a98aa4a61a07c7" providerId="LiveId" clId="{7BA829F3-2669-4C85-B774-D49C6FC7D81A}" dt="2025-11-18T20:52:53.634" v="6479" actId="20577"/>
          <ac:spMkLst>
            <pc:docMk/>
            <pc:sldMk cId="2258680523" sldId="302"/>
            <ac:spMk id="51" creationId="{7AFF2F90-F098-6C6A-EBF5-B2E424E8E089}"/>
          </ac:spMkLst>
        </pc:spChg>
        <pc:picChg chg="del">
          <ac:chgData name="Thurzin Vini" userId="40a98aa4a61a07c7" providerId="LiveId" clId="{7BA829F3-2669-4C85-B774-D49C6FC7D81A}" dt="2025-11-18T20:43:17.979" v="6301" actId="478"/>
          <ac:picMkLst>
            <pc:docMk/>
            <pc:sldMk cId="2258680523" sldId="302"/>
            <ac:picMk id="2" creationId="{5EF25313-DDC5-3E78-372C-BCED19485B2C}"/>
          </ac:picMkLst>
        </pc:picChg>
        <pc:picChg chg="add del">
          <ac:chgData name="Thurzin Vini" userId="40a98aa4a61a07c7" providerId="LiveId" clId="{7BA829F3-2669-4C85-B774-D49C6FC7D81A}" dt="2025-11-18T20:43:17.979" v="6301" actId="478"/>
          <ac:picMkLst>
            <pc:docMk/>
            <pc:sldMk cId="2258680523" sldId="302"/>
            <ac:picMk id="19" creationId="{CA1B245B-3FF2-A7A0-D5DA-BD699DB2048A}"/>
          </ac:picMkLst>
        </pc:picChg>
        <pc:picChg chg="add del">
          <ac:chgData name="Thurzin Vini" userId="40a98aa4a61a07c7" providerId="LiveId" clId="{7BA829F3-2669-4C85-B774-D49C6FC7D81A}" dt="2025-11-18T20:43:14.305" v="6300" actId="478"/>
          <ac:picMkLst>
            <pc:docMk/>
            <pc:sldMk cId="2258680523" sldId="302"/>
            <ac:picMk id="22" creationId="{23B96967-CF64-0D0F-4BFB-F4BB890A637E}"/>
          </ac:picMkLst>
        </pc:picChg>
      </pc:sldChg>
      <pc:sldChg chg="add del ord">
        <pc:chgData name="Thurzin Vini" userId="40a98aa4a61a07c7" providerId="LiveId" clId="{7BA829F3-2669-4C85-B774-D49C6FC7D81A}" dt="2025-11-18T21:03:31.880" v="6483" actId="47"/>
        <pc:sldMkLst>
          <pc:docMk/>
          <pc:sldMk cId="766276483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870C3-1E1D-41B9-9709-42F799A39DC7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2FBD-E0D2-458D-B9B9-5DAD8736A5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1790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2FBD-E0D2-458D-B9B9-5DAD8736A5F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719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265DF-5CD3-12AC-1823-DC926A76E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7B91471-0F93-743A-D35C-464010BDD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8CC5DC7-B501-5168-10C6-082367144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023970A-3B10-A8E0-3E5F-0E52FE344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2FBD-E0D2-458D-B9B9-5DAD8736A5F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53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4DB16-DE91-0C37-C196-9F56101EF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0ACCDC-31F9-10D3-51B3-38FCFDA3C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1C0F85-CAEB-25DC-920F-09D5A9588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DE9A5A-1BD0-E948-779E-7723B660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56BA89-A71D-2877-9F38-F51E70C6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03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D0EA4-8515-8437-9C72-AC05557E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EA66CC-C1C5-DC84-4070-6C8DB8DD6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D4E7D1-94B7-E995-A755-1F9FEE1C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71B3C9-1B3A-B798-9456-8CC68AB2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33F955-9F18-F380-D5E1-0D3D45414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07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D51A3F-0F47-C9F1-8E97-B2686FA3F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89F87-5FD3-E59D-1EF5-421E81861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0BB030-96CB-3FD4-7F17-86B0F43A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3B65B4-22DA-1A79-B68A-DF9709F1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645233-CD19-F5F7-F658-342751BF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9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690F9-93DC-9264-A410-67FA384C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B3E303-1D26-7B30-349B-D12B736F6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5374D0-697A-BBC6-A6C5-48BB38A54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71ABCD-2DCB-E819-991D-ECFA49AF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4CCAAB-55D3-4E90-DE38-3A6CD2DA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377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F95CA-F6A1-5D2E-CCC3-02AE1162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F32DF2-D551-700C-D018-034427DC3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C68046-E269-9D04-E05C-F40B537F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A4A4D7-83F7-F586-6CEB-08C0BEFD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21D45A-CB2C-19F6-B815-C3FE76AB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633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0546F-E525-8B08-AC00-24028753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7103F-B508-757E-7110-18A6D98F6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71FD57-5A82-10DA-8C72-CBC5DF6E6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C06E45-2B33-E690-A90E-A1FAA4C7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D311D1-6340-AFE5-3E92-74037B0E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2D10E0-FF6C-1499-3F59-2D541722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75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0C31A-EE93-65CB-BB71-EC1D8DE31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3C20C9-A12C-BC5D-7B42-876A3C462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E802DD-F92A-5F8F-89AB-709794C87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D5F7CF-DA2E-8AD0-0B87-73D12AD9E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F0895F-2DB3-FEC8-C78E-ABB2929DD9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237FD40-1453-5F74-080E-7C07056A6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09EB0B9-5065-7EFE-24D8-205593A73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77449D-E8E4-A389-8C80-DA863C45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6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3C33F-C510-6E15-A082-7834178A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5DFEE15-88B1-F3A1-0FE6-C4B0472D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DC5EAB-28F2-3C22-D10C-7F901603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668E601-621D-2EBB-F74C-DA9CBE90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08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84729DC-8072-EE70-1022-82BC9E334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76164E9-8569-DCA3-DDC8-31B7BCA9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B98FD9-EB97-90BD-6AFD-6D470B54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4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445D-9D28-7992-C21D-936DE66F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330D0-44CB-5489-1F4A-9A3161987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D948A5-F0F6-EF39-A089-EEEA3115B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6E0820-8876-048F-300B-7529A9978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B34FCC-4CC8-A91C-8D29-8481B88E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758960-06A6-DB46-E536-39BFD498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708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43B9-F031-AA98-F75F-D5BB19D60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A8A34DA-867D-B69F-36C9-68FE9752C1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6929859-D68E-2568-BE6E-75531FFC6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8481F8-17C6-96AB-0E28-EEB7BEB8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FAFD27A-D11F-C558-3643-FE51C8B08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D7E6F8-8A6F-1038-3F82-526736A1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05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CFA2806-BED9-094D-054B-DAF98C54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472976-B5ED-B824-8617-88055D026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0B5721-47EC-31E1-9522-F5D85B246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D2DAF0-1E50-44FA-87E2-9D341ABD47F7}" type="datetimeFigureOut">
              <a:rPr lang="pt-BR" smtClean="0"/>
              <a:t>18/11/2025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582925-18AE-F741-BBF9-37E156D6F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2D720F-7468-5E43-9959-6A130FCF7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72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12" Type="http://schemas.openxmlformats.org/officeDocument/2006/relationships/image" Target="../media/image2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sv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5.svg"/><Relationship Id="rId5" Type="http://schemas.openxmlformats.org/officeDocument/2006/relationships/image" Target="../media/image2.jpe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17/06/relationships/model3d" Target="../media/model3d1.glb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17/06/relationships/model3d" Target="../media/model3d2.glb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Modelo 3D 50" descr="Monitor de computador">
                <a:extLst>
                  <a:ext uri="{FF2B5EF4-FFF2-40B4-BE49-F238E27FC236}">
                    <a16:creationId xmlns:a16="http://schemas.microsoft.com/office/drawing/2014/main" id="{5CE3E399-C3E2-8C5B-6AC7-EF31F58999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3373032"/>
                  </p:ext>
                </p:extLst>
              </p:nvPr>
            </p:nvGraphicFramePr>
            <p:xfrm>
              <a:off x="4206455" y="1836889"/>
              <a:ext cx="3779090" cy="31842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79090" cy="318422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907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Modelo 3D 50" descr="Monitor de computador">
                <a:extLst>
                  <a:ext uri="{FF2B5EF4-FFF2-40B4-BE49-F238E27FC236}">
                    <a16:creationId xmlns:a16="http://schemas.microsoft.com/office/drawing/2014/main" id="{5CE3E399-C3E2-8C5B-6AC7-EF31F58999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6455" y="1836889"/>
                <a:ext cx="3779090" cy="3184222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22C1DBD0-29F5-C3AD-CFB9-9B574F5FC572}"/>
              </a:ext>
            </a:extLst>
          </p:cNvPr>
          <p:cNvSpPr/>
          <p:nvPr/>
        </p:nvSpPr>
        <p:spPr>
          <a:xfrm>
            <a:off x="0" y="-10477"/>
            <a:ext cx="12192000" cy="6868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C7F20573-1148-22F4-9B3F-009E7C66E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168AA68-C3BB-CB1A-3714-927A6BF5B945}"/>
              </a:ext>
            </a:extLst>
          </p:cNvPr>
          <p:cNvGrpSpPr/>
          <p:nvPr/>
        </p:nvGrpSpPr>
        <p:grpSpPr>
          <a:xfrm>
            <a:off x="0" y="-10477"/>
            <a:ext cx="12192000" cy="4217493"/>
            <a:chOff x="0" y="-10477"/>
            <a:chExt cx="12192000" cy="4217493"/>
          </a:xfrm>
        </p:grpSpPr>
        <p:sp>
          <p:nvSpPr>
            <p:cNvPr id="15" name="Fluxograma: Documento 5">
              <a:extLst>
                <a:ext uri="{FF2B5EF4-FFF2-40B4-BE49-F238E27FC236}">
                  <a16:creationId xmlns:a16="http://schemas.microsoft.com/office/drawing/2014/main" id="{C8D01C7C-7CF2-7567-E6FD-0BCD21BA75C7}"/>
                </a:ext>
              </a:extLst>
            </p:cNvPr>
            <p:cNvSpPr/>
            <p:nvPr/>
          </p:nvSpPr>
          <p:spPr>
            <a:xfrm>
              <a:off x="0" y="782003"/>
              <a:ext cx="12192000" cy="3425013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763"/>
                <a:gd name="connsiteX1" fmla="*/ 21600 w 21600"/>
                <a:gd name="connsiteY1" fmla="*/ 0 h 20763"/>
                <a:gd name="connsiteX2" fmla="*/ 21600 w 21600"/>
                <a:gd name="connsiteY2" fmla="*/ 17322 h 20763"/>
                <a:gd name="connsiteX3" fmla="*/ 0 w 21600"/>
                <a:gd name="connsiteY3" fmla="*/ 20172 h 20763"/>
                <a:gd name="connsiteX4" fmla="*/ 0 w 21600"/>
                <a:gd name="connsiteY4" fmla="*/ 0 h 20763"/>
                <a:gd name="connsiteX0" fmla="*/ 0 w 21600"/>
                <a:gd name="connsiteY0" fmla="*/ 0 h 33368"/>
                <a:gd name="connsiteX1" fmla="*/ 21600 w 21600"/>
                <a:gd name="connsiteY1" fmla="*/ 0 h 33368"/>
                <a:gd name="connsiteX2" fmla="*/ 21600 w 21600"/>
                <a:gd name="connsiteY2" fmla="*/ 17322 h 33368"/>
                <a:gd name="connsiteX3" fmla="*/ 0 w 21600"/>
                <a:gd name="connsiteY3" fmla="*/ 20172 h 33368"/>
                <a:gd name="connsiteX4" fmla="*/ 0 w 21600"/>
                <a:gd name="connsiteY4" fmla="*/ 0 h 3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3368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152" y="8265"/>
                    <a:pt x="1377" y="5525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Fluxograma: Documento 5">
              <a:extLst>
                <a:ext uri="{FF2B5EF4-FFF2-40B4-BE49-F238E27FC236}">
                  <a16:creationId xmlns:a16="http://schemas.microsoft.com/office/drawing/2014/main" id="{97B657EC-7C46-FEE4-887F-DF6966424960}"/>
                </a:ext>
              </a:extLst>
            </p:cNvPr>
            <p:cNvSpPr/>
            <p:nvPr/>
          </p:nvSpPr>
          <p:spPr>
            <a:xfrm>
              <a:off x="0" y="355283"/>
              <a:ext cx="12192000" cy="3425013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763"/>
                <a:gd name="connsiteX1" fmla="*/ 21600 w 21600"/>
                <a:gd name="connsiteY1" fmla="*/ 0 h 20763"/>
                <a:gd name="connsiteX2" fmla="*/ 21600 w 21600"/>
                <a:gd name="connsiteY2" fmla="*/ 17322 h 20763"/>
                <a:gd name="connsiteX3" fmla="*/ 0 w 21600"/>
                <a:gd name="connsiteY3" fmla="*/ 20172 h 20763"/>
                <a:gd name="connsiteX4" fmla="*/ 0 w 21600"/>
                <a:gd name="connsiteY4" fmla="*/ 0 h 20763"/>
                <a:gd name="connsiteX0" fmla="*/ 0 w 21600"/>
                <a:gd name="connsiteY0" fmla="*/ 0 h 33368"/>
                <a:gd name="connsiteX1" fmla="*/ 21600 w 21600"/>
                <a:gd name="connsiteY1" fmla="*/ 0 h 33368"/>
                <a:gd name="connsiteX2" fmla="*/ 21600 w 21600"/>
                <a:gd name="connsiteY2" fmla="*/ 17322 h 33368"/>
                <a:gd name="connsiteX3" fmla="*/ 0 w 21600"/>
                <a:gd name="connsiteY3" fmla="*/ 20172 h 33368"/>
                <a:gd name="connsiteX4" fmla="*/ 0 w 21600"/>
                <a:gd name="connsiteY4" fmla="*/ 0 h 3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3368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152" y="8265"/>
                    <a:pt x="1377" y="5525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Fluxograma: Documento 5">
              <a:extLst>
                <a:ext uri="{FF2B5EF4-FFF2-40B4-BE49-F238E27FC236}">
                  <a16:creationId xmlns:a16="http://schemas.microsoft.com/office/drawing/2014/main" id="{7DCDFB25-D273-DABE-DC6F-F167CFFBB2ED}"/>
                </a:ext>
              </a:extLst>
            </p:cNvPr>
            <p:cNvSpPr/>
            <p:nvPr/>
          </p:nvSpPr>
          <p:spPr>
            <a:xfrm>
              <a:off x="0" y="-10477"/>
              <a:ext cx="12192000" cy="3425013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763"/>
                <a:gd name="connsiteX1" fmla="*/ 21600 w 21600"/>
                <a:gd name="connsiteY1" fmla="*/ 0 h 20763"/>
                <a:gd name="connsiteX2" fmla="*/ 21600 w 21600"/>
                <a:gd name="connsiteY2" fmla="*/ 17322 h 20763"/>
                <a:gd name="connsiteX3" fmla="*/ 0 w 21600"/>
                <a:gd name="connsiteY3" fmla="*/ 20172 h 20763"/>
                <a:gd name="connsiteX4" fmla="*/ 0 w 21600"/>
                <a:gd name="connsiteY4" fmla="*/ 0 h 20763"/>
                <a:gd name="connsiteX0" fmla="*/ 0 w 21600"/>
                <a:gd name="connsiteY0" fmla="*/ 0 h 33368"/>
                <a:gd name="connsiteX1" fmla="*/ 21600 w 21600"/>
                <a:gd name="connsiteY1" fmla="*/ 0 h 33368"/>
                <a:gd name="connsiteX2" fmla="*/ 21600 w 21600"/>
                <a:gd name="connsiteY2" fmla="*/ 17322 h 33368"/>
                <a:gd name="connsiteX3" fmla="*/ 0 w 21600"/>
                <a:gd name="connsiteY3" fmla="*/ 20172 h 33368"/>
                <a:gd name="connsiteX4" fmla="*/ 0 w 21600"/>
                <a:gd name="connsiteY4" fmla="*/ 0 h 3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3368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152" y="8265"/>
                    <a:pt x="1377" y="5525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3067008-75B1-26BF-F20B-F7A4BC922793}"/>
              </a:ext>
            </a:extLst>
          </p:cNvPr>
          <p:cNvSpPr txBox="1"/>
          <p:nvPr/>
        </p:nvSpPr>
        <p:spPr>
          <a:xfrm>
            <a:off x="187569" y="1148862"/>
            <a:ext cx="6596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Artes</a:t>
            </a:r>
          </a:p>
        </p:txBody>
      </p:sp>
      <p:pic>
        <p:nvPicPr>
          <p:cNvPr id="31" name="Imagem 30" descr="Logotipo&#10;&#10;O conteúdo gerado por IA pode estar incorreto.">
            <a:extLst>
              <a:ext uri="{FF2B5EF4-FFF2-40B4-BE49-F238E27FC236}">
                <a16:creationId xmlns:a16="http://schemas.microsoft.com/office/drawing/2014/main" id="{185B35DD-36CD-58CD-93AC-20E1C0A8F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25BCFB49-31AC-B31F-CFD0-39886AF1A88D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F37C90D1-A5F2-6A92-0210-D4D74165D409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2510BC8-231B-D614-72E0-ED71D3F02619}"/>
              </a:ext>
            </a:extLst>
          </p:cNvPr>
          <p:cNvSpPr txBox="1"/>
          <p:nvPr/>
        </p:nvSpPr>
        <p:spPr>
          <a:xfrm>
            <a:off x="411480" y="2067788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DANÇA DE COCO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28C7A37B-B7D0-ADD6-DA2C-A026CECBD91D}"/>
              </a:ext>
            </a:extLst>
          </p:cNvPr>
          <p:cNvSpPr/>
          <p:nvPr/>
        </p:nvSpPr>
        <p:spPr>
          <a:xfrm>
            <a:off x="187569" y="5816917"/>
            <a:ext cx="3012204" cy="5181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Parte Teórica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D4A9BBD-1E82-B6E9-F3BD-9A7C929CFB7F}"/>
              </a:ext>
            </a:extLst>
          </p:cNvPr>
          <p:cNvSpPr txBox="1"/>
          <p:nvPr/>
        </p:nvSpPr>
        <p:spPr>
          <a:xfrm>
            <a:off x="187569" y="4294945"/>
            <a:ext cx="48127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Professora: 		Josielle Barbosa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Alunos:		 	Anna Lavínia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Paulo Henrique		Caio Antônio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Eduardo Soares		Arthur Vinícius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Luiz Gabriel		Leandro Manoel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Modelo 3D 41" descr="Laptop">
                <a:extLst>
                  <a:ext uri="{FF2B5EF4-FFF2-40B4-BE49-F238E27FC236}">
                    <a16:creationId xmlns:a16="http://schemas.microsoft.com/office/drawing/2014/main" id="{84FBD497-2A22-54AE-A85A-37661E750E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4650584"/>
                  </p:ext>
                </p:extLst>
              </p:nvPr>
            </p:nvGraphicFramePr>
            <p:xfrm>
              <a:off x="7466536" y="2645439"/>
              <a:ext cx="4313982" cy="329901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313982" cy="3299011"/>
                    </a:xfrm>
                    <a:prstGeom prst="rect">
                      <a:avLst/>
                    </a:prstGeom>
                    <a:effectLst>
                      <a:outerShdw blurRad="50800" dist="6985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423827" ay="16816" az="209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Modelo 3D 41" descr="Laptop">
                <a:extLst>
                  <a:ext uri="{FF2B5EF4-FFF2-40B4-BE49-F238E27FC236}">
                    <a16:creationId xmlns:a16="http://schemas.microsoft.com/office/drawing/2014/main" id="{84FBD497-2A22-54AE-A85A-37661E750E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66536" y="2645439"/>
                <a:ext cx="4313982" cy="3299011"/>
              </a:xfrm>
              <a:prstGeom prst="rect">
                <a:avLst/>
              </a:prstGeom>
              <a:effectLst>
                <a:outerShdw blurRad="50800" dist="6985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pic>
        <p:nvPicPr>
          <p:cNvPr id="38" name="Imagem 37">
            <a:extLst>
              <a:ext uri="{FF2B5EF4-FFF2-40B4-BE49-F238E27FC236}">
                <a16:creationId xmlns:a16="http://schemas.microsoft.com/office/drawing/2014/main" id="{784DB1A0-C639-E8CC-888B-20CE9E6182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6358" y="3320474"/>
            <a:ext cx="2640164" cy="14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7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60" presetClass="entr" presetSubtype="128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400475-433A-D122-4CD1-2EF826C9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A78A7B2B-B62B-BE5B-94C6-714619212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4E08610-6424-875E-AD85-935E7663C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AC0C92C8-C0CC-1D27-B965-D65A9B672BD3}"/>
              </a:ext>
            </a:extLst>
          </p:cNvPr>
          <p:cNvSpPr/>
          <p:nvPr/>
        </p:nvSpPr>
        <p:spPr>
          <a:xfrm>
            <a:off x="308344" y="753317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3648909-4415-9E85-15E9-541A37502866}"/>
              </a:ext>
            </a:extLst>
          </p:cNvPr>
          <p:cNvSpPr/>
          <p:nvPr/>
        </p:nvSpPr>
        <p:spPr>
          <a:xfrm>
            <a:off x="308344" y="8576801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A2905CD-A5C4-9536-F7DE-0DA43081DDE8}"/>
              </a:ext>
            </a:extLst>
          </p:cNvPr>
          <p:cNvSpPr/>
          <p:nvPr/>
        </p:nvSpPr>
        <p:spPr>
          <a:xfrm>
            <a:off x="308344" y="965519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ECFBA2-19FD-F88A-116B-1BAB03BEE308}"/>
              </a:ext>
            </a:extLst>
          </p:cNvPr>
          <p:cNvSpPr txBox="1"/>
          <p:nvPr/>
        </p:nvSpPr>
        <p:spPr>
          <a:xfrm>
            <a:off x="1222744" y="7814881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8B5F6F1-D635-D57F-9C09-A89442E01EB4}"/>
              </a:ext>
            </a:extLst>
          </p:cNvPr>
          <p:cNvSpPr txBox="1"/>
          <p:nvPr/>
        </p:nvSpPr>
        <p:spPr>
          <a:xfrm>
            <a:off x="1222743" y="8849335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DANÇA DE COCO?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F682186-51A3-9378-29A9-FC472528FD4A}"/>
              </a:ext>
            </a:extLst>
          </p:cNvPr>
          <p:cNvSpPr txBox="1"/>
          <p:nvPr/>
        </p:nvSpPr>
        <p:spPr>
          <a:xfrm>
            <a:off x="1222743" y="9641795"/>
            <a:ext cx="4947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 ÉPOCA QUE SURGIU PARA OS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TEMPOS ATUAIS HOUVE ALGUMA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MUDANÇA NO COCO DE RODA, QUAIS?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E06B000-5F6A-5282-5EB7-CC87E63207E8}"/>
              </a:ext>
            </a:extLst>
          </p:cNvPr>
          <p:cNvSpPr/>
          <p:nvPr/>
        </p:nvSpPr>
        <p:spPr>
          <a:xfrm>
            <a:off x="308343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7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E01D161-31AF-71EF-11B2-63F94D84E2CF}"/>
              </a:ext>
            </a:extLst>
          </p:cNvPr>
          <p:cNvSpPr/>
          <p:nvPr/>
        </p:nvSpPr>
        <p:spPr>
          <a:xfrm>
            <a:off x="308343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8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5662948-040B-9AD8-FB5C-8FBB36F1B025}"/>
              </a:ext>
            </a:extLst>
          </p:cNvPr>
          <p:cNvSpPr txBox="1"/>
          <p:nvPr/>
        </p:nvSpPr>
        <p:spPr>
          <a:xfrm>
            <a:off x="1222742" y="3553433"/>
            <a:ext cx="6664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ESTADOS DO BRASIL ONDE A DANÇA DE COCO MAIS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PREVALEÇE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FCB39B-F397-E1EF-C7AB-CC2310A8C30D}"/>
              </a:ext>
            </a:extLst>
          </p:cNvPr>
          <p:cNvSpPr txBox="1"/>
          <p:nvPr/>
        </p:nvSpPr>
        <p:spPr>
          <a:xfrm>
            <a:off x="1222742" y="7041793"/>
            <a:ext cx="5844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IMPORTÂNCIA CULTURAL E SOCIAL DA DANÇA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DE COCO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E871FA2-ED9D-FF84-D29E-996097C6FED6}"/>
              </a:ext>
            </a:extLst>
          </p:cNvPr>
          <p:cNvSpPr/>
          <p:nvPr/>
        </p:nvSpPr>
        <p:spPr>
          <a:xfrm>
            <a:off x="460743" y="768557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4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1D81846-CED1-9FAB-3AAC-03770C1C168A}"/>
              </a:ext>
            </a:extLst>
          </p:cNvPr>
          <p:cNvSpPr/>
          <p:nvPr/>
        </p:nvSpPr>
        <p:spPr>
          <a:xfrm>
            <a:off x="460743" y="8729201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5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1CACF80-3D8B-B80D-E547-BA955FD7B7A8}"/>
              </a:ext>
            </a:extLst>
          </p:cNvPr>
          <p:cNvSpPr/>
          <p:nvPr/>
        </p:nvSpPr>
        <p:spPr>
          <a:xfrm>
            <a:off x="460743" y="980759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4134B19-DE60-22F0-2455-38EFA625883D}"/>
              </a:ext>
            </a:extLst>
          </p:cNvPr>
          <p:cNvSpPr txBox="1"/>
          <p:nvPr/>
        </p:nvSpPr>
        <p:spPr>
          <a:xfrm>
            <a:off x="1375143" y="7967281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FIGURINO DA DANÇA DE COCO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440932B-3F6C-0555-E653-68AADEB39E52}"/>
              </a:ext>
            </a:extLst>
          </p:cNvPr>
          <p:cNvSpPr txBox="1"/>
          <p:nvPr/>
        </p:nvSpPr>
        <p:spPr>
          <a:xfrm>
            <a:off x="1375142" y="9001735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MOVIMENTOS DA DANÇA DE COCO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8E156D-9129-D862-8633-4B98322E5C1F}"/>
              </a:ext>
            </a:extLst>
          </p:cNvPr>
          <p:cNvSpPr txBox="1"/>
          <p:nvPr/>
        </p:nvSpPr>
        <p:spPr>
          <a:xfrm>
            <a:off x="1375142" y="10080124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MUSICALIDADE DA DANÇA DE COCO</a:t>
            </a:r>
          </a:p>
        </p:txBody>
      </p:sp>
    </p:spTree>
    <p:extLst>
      <p:ext uri="{BB962C8B-B14F-4D97-AF65-F5344CB8AC3E}">
        <p14:creationId xmlns:p14="http://schemas.microsoft.com/office/powerpoint/2010/main" val="232693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AEE33-47F8-0A1D-AFEF-6AE8ED86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CB25944-627A-A015-A608-499584525CE8}"/>
              </a:ext>
            </a:extLst>
          </p:cNvPr>
          <p:cNvGrpSpPr/>
          <p:nvPr/>
        </p:nvGrpSpPr>
        <p:grpSpPr>
          <a:xfrm>
            <a:off x="12275573" y="-1722120"/>
            <a:ext cx="8564462" cy="8138160"/>
            <a:chOff x="4106933" y="-1722120"/>
            <a:chExt cx="8564462" cy="8138160"/>
          </a:xfrm>
        </p:grpSpPr>
        <p:sp>
          <p:nvSpPr>
            <p:cNvPr id="31" name="Retângulo: Cantos Arredondados 44">
              <a:extLst>
                <a:ext uri="{FF2B5EF4-FFF2-40B4-BE49-F238E27FC236}">
                  <a16:creationId xmlns:a16="http://schemas.microsoft.com/office/drawing/2014/main" id="{70CA91C8-BC88-A735-CD5A-7D463293E186}"/>
                </a:ext>
              </a:extLst>
            </p:cNvPr>
            <p:cNvSpPr/>
            <p:nvPr/>
          </p:nvSpPr>
          <p:spPr>
            <a:xfrm>
              <a:off x="4106933" y="-144780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: Cantos Arredondados 44">
              <a:extLst>
                <a:ext uri="{FF2B5EF4-FFF2-40B4-BE49-F238E27FC236}">
                  <a16:creationId xmlns:a16="http://schemas.microsoft.com/office/drawing/2014/main" id="{D3B4CE60-6236-8E4C-E9B4-193BEAA3F34A}"/>
                </a:ext>
              </a:extLst>
            </p:cNvPr>
            <p:cNvSpPr/>
            <p:nvPr/>
          </p:nvSpPr>
          <p:spPr>
            <a:xfrm>
              <a:off x="4366013" y="-156972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: Cantos Arredondados 44">
              <a:extLst>
                <a:ext uri="{FF2B5EF4-FFF2-40B4-BE49-F238E27FC236}">
                  <a16:creationId xmlns:a16="http://schemas.microsoft.com/office/drawing/2014/main" id="{B5B22733-781F-1D8F-E9BD-3EDDFDB1FEC8}"/>
                </a:ext>
              </a:extLst>
            </p:cNvPr>
            <p:cNvSpPr/>
            <p:nvPr/>
          </p:nvSpPr>
          <p:spPr>
            <a:xfrm>
              <a:off x="4564133" y="-172212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612A1851-3A8D-D5A7-4CFE-565D5F781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C289E31-82D1-AF88-9872-715B23C8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B5D94F5D-8059-BBB8-CFDD-369BBA0B6F31}"/>
              </a:ext>
            </a:extLst>
          </p:cNvPr>
          <p:cNvSpPr/>
          <p:nvPr/>
        </p:nvSpPr>
        <p:spPr>
          <a:xfrm>
            <a:off x="308344" y="753317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8468CC7B-5381-CECE-AC9A-F38966DBD916}"/>
              </a:ext>
            </a:extLst>
          </p:cNvPr>
          <p:cNvSpPr/>
          <p:nvPr/>
        </p:nvSpPr>
        <p:spPr>
          <a:xfrm>
            <a:off x="308344" y="8576801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40DB748-A31F-0479-5AE0-4E462ECF0043}"/>
              </a:ext>
            </a:extLst>
          </p:cNvPr>
          <p:cNvSpPr/>
          <p:nvPr/>
        </p:nvSpPr>
        <p:spPr>
          <a:xfrm>
            <a:off x="308344" y="965519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3CC3899-D8E9-179B-A298-00CC51278138}"/>
              </a:ext>
            </a:extLst>
          </p:cNvPr>
          <p:cNvSpPr txBox="1"/>
          <p:nvPr/>
        </p:nvSpPr>
        <p:spPr>
          <a:xfrm>
            <a:off x="1222744" y="7814881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1511FD-B903-7F5D-2139-A92DB99B55A4}"/>
              </a:ext>
            </a:extLst>
          </p:cNvPr>
          <p:cNvSpPr txBox="1"/>
          <p:nvPr/>
        </p:nvSpPr>
        <p:spPr>
          <a:xfrm>
            <a:off x="1222743" y="8849335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DANÇA DE COCO?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E9322D-F23E-12C1-3E24-AE81C1991D86}"/>
              </a:ext>
            </a:extLst>
          </p:cNvPr>
          <p:cNvSpPr txBox="1"/>
          <p:nvPr/>
        </p:nvSpPr>
        <p:spPr>
          <a:xfrm>
            <a:off x="1222743" y="9641795"/>
            <a:ext cx="4947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 ÉPOCA QUE SURGIU PARA OS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TEMPOS ATUAIS HOUVE ALGUMA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MUDANÇA NO COCO DE RODA, QUAIS?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E914ABA-08DC-617C-102B-846748BC8E66}"/>
              </a:ext>
            </a:extLst>
          </p:cNvPr>
          <p:cNvSpPr/>
          <p:nvPr/>
        </p:nvSpPr>
        <p:spPr>
          <a:xfrm>
            <a:off x="308343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7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A1A2814-FBCD-7A55-5071-DA328CF038C1}"/>
              </a:ext>
            </a:extLst>
          </p:cNvPr>
          <p:cNvSpPr/>
          <p:nvPr/>
        </p:nvSpPr>
        <p:spPr>
          <a:xfrm>
            <a:off x="308343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8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BC4B981-6A3F-E693-B70E-89919D54AACB}"/>
              </a:ext>
            </a:extLst>
          </p:cNvPr>
          <p:cNvSpPr txBox="1"/>
          <p:nvPr/>
        </p:nvSpPr>
        <p:spPr>
          <a:xfrm>
            <a:off x="1222742" y="3553433"/>
            <a:ext cx="6664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ESTADOS DO BRASIL ONDE A DANÇA DE COCO MAIS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PREVALEÇE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B34482-D630-0FD9-157C-0E57B4A733FB}"/>
              </a:ext>
            </a:extLst>
          </p:cNvPr>
          <p:cNvSpPr txBox="1"/>
          <p:nvPr/>
        </p:nvSpPr>
        <p:spPr>
          <a:xfrm>
            <a:off x="1222742" y="4745157"/>
            <a:ext cx="5844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IMPORTÂNCIA CULTURAL E SOCIAL DA DANÇA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DE COCO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C30BE3A-F3F6-973A-CC64-C33AF9FE2128}"/>
              </a:ext>
            </a:extLst>
          </p:cNvPr>
          <p:cNvSpPr/>
          <p:nvPr/>
        </p:nvSpPr>
        <p:spPr>
          <a:xfrm>
            <a:off x="460743" y="768557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4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72DF671-C6CB-5233-106E-C18E9EF5A750}"/>
              </a:ext>
            </a:extLst>
          </p:cNvPr>
          <p:cNvSpPr/>
          <p:nvPr/>
        </p:nvSpPr>
        <p:spPr>
          <a:xfrm>
            <a:off x="460743" y="8729201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5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B5BA7FE-84DE-4EE9-DE8E-4BE7A9F41AC4}"/>
              </a:ext>
            </a:extLst>
          </p:cNvPr>
          <p:cNvSpPr/>
          <p:nvPr/>
        </p:nvSpPr>
        <p:spPr>
          <a:xfrm>
            <a:off x="460743" y="980759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4E13FCA-62D4-E30C-B121-B87F41D9B24B}"/>
              </a:ext>
            </a:extLst>
          </p:cNvPr>
          <p:cNvSpPr txBox="1"/>
          <p:nvPr/>
        </p:nvSpPr>
        <p:spPr>
          <a:xfrm>
            <a:off x="1375143" y="7967281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FIGURINO DA DANÇA DE COCO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6B32A0-62F2-2146-6F14-462E28F32947}"/>
              </a:ext>
            </a:extLst>
          </p:cNvPr>
          <p:cNvSpPr txBox="1"/>
          <p:nvPr/>
        </p:nvSpPr>
        <p:spPr>
          <a:xfrm>
            <a:off x="1375142" y="9001735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MOVIMENTOS DA DANÇA DE COCO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83F7470-52E4-6050-C74F-ABE80F35FE89}"/>
              </a:ext>
            </a:extLst>
          </p:cNvPr>
          <p:cNvSpPr txBox="1"/>
          <p:nvPr/>
        </p:nvSpPr>
        <p:spPr>
          <a:xfrm>
            <a:off x="1375142" y="10080124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MUSICALIDADE DA DANÇA DE COCO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E820B2B-70E2-5894-303E-D95340331AD6}"/>
              </a:ext>
            </a:extLst>
          </p:cNvPr>
          <p:cNvGrpSpPr/>
          <p:nvPr/>
        </p:nvGrpSpPr>
        <p:grpSpPr>
          <a:xfrm>
            <a:off x="8940013" y="6789698"/>
            <a:ext cx="8322851" cy="3705919"/>
            <a:chOff x="4581373" y="4016018"/>
            <a:chExt cx="8322851" cy="3705919"/>
          </a:xfrm>
        </p:grpSpPr>
        <p:sp>
          <p:nvSpPr>
            <p:cNvPr id="13" name="Retângulo 22">
              <a:extLst>
                <a:ext uri="{FF2B5EF4-FFF2-40B4-BE49-F238E27FC236}">
                  <a16:creationId xmlns:a16="http://schemas.microsoft.com/office/drawing/2014/main" id="{35700D2A-8BAB-44EC-613A-29BDDA3A0D64}"/>
                </a:ext>
              </a:extLst>
            </p:cNvPr>
            <p:cNvSpPr/>
            <p:nvPr/>
          </p:nvSpPr>
          <p:spPr>
            <a:xfrm>
              <a:off x="4581373" y="4016018"/>
              <a:ext cx="8018051" cy="3401119"/>
            </a:xfrm>
            <a:custGeom>
              <a:avLst/>
              <a:gdLst>
                <a:gd name="connsiteX0" fmla="*/ 0 w 6096000"/>
                <a:gd name="connsiteY0" fmla="*/ 0 h 2743200"/>
                <a:gd name="connsiteX1" fmla="*/ 6096000 w 6096000"/>
                <a:gd name="connsiteY1" fmla="*/ 0 h 2743200"/>
                <a:gd name="connsiteX2" fmla="*/ 6096000 w 6096000"/>
                <a:gd name="connsiteY2" fmla="*/ 2743200 h 2743200"/>
                <a:gd name="connsiteX3" fmla="*/ 0 w 6096000"/>
                <a:gd name="connsiteY3" fmla="*/ 2743200 h 2743200"/>
                <a:gd name="connsiteX4" fmla="*/ 0 w 6096000"/>
                <a:gd name="connsiteY4" fmla="*/ 0 h 2743200"/>
                <a:gd name="connsiteX0" fmla="*/ 643466 w 6739466"/>
                <a:gd name="connsiteY0" fmla="*/ 0 h 2743200"/>
                <a:gd name="connsiteX1" fmla="*/ 6739466 w 6739466"/>
                <a:gd name="connsiteY1" fmla="*/ 0 h 2743200"/>
                <a:gd name="connsiteX2" fmla="*/ 6739466 w 6739466"/>
                <a:gd name="connsiteY2" fmla="*/ 2743200 h 2743200"/>
                <a:gd name="connsiteX3" fmla="*/ 643466 w 6739466"/>
                <a:gd name="connsiteY3" fmla="*/ 2743200 h 2743200"/>
                <a:gd name="connsiteX4" fmla="*/ 643466 w 6739466"/>
                <a:gd name="connsiteY4" fmla="*/ 0 h 2743200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995518 w 7411558"/>
                <a:gd name="connsiteY0" fmla="*/ 289560 h 2752929"/>
                <a:gd name="connsiteX1" fmla="*/ 7411558 w 7411558"/>
                <a:gd name="connsiteY1" fmla="*/ 0 h 2752929"/>
                <a:gd name="connsiteX2" fmla="*/ 7411558 w 7411558"/>
                <a:gd name="connsiteY2" fmla="*/ 2743200 h 2752929"/>
                <a:gd name="connsiteX3" fmla="*/ 1315558 w 7411558"/>
                <a:gd name="connsiteY3" fmla="*/ 2743200 h 2752929"/>
                <a:gd name="connsiteX4" fmla="*/ 995518 w 7411558"/>
                <a:gd name="connsiteY4" fmla="*/ 289560 h 2752929"/>
                <a:gd name="connsiteX0" fmla="*/ 995518 w 7411558"/>
                <a:gd name="connsiteY0" fmla="*/ 182880 h 2646249"/>
                <a:gd name="connsiteX1" fmla="*/ 7411558 w 7411558"/>
                <a:gd name="connsiteY1" fmla="*/ 0 h 2646249"/>
                <a:gd name="connsiteX2" fmla="*/ 7411558 w 7411558"/>
                <a:gd name="connsiteY2" fmla="*/ 2636520 h 2646249"/>
                <a:gd name="connsiteX3" fmla="*/ 1315558 w 7411558"/>
                <a:gd name="connsiteY3" fmla="*/ 2636520 h 2646249"/>
                <a:gd name="connsiteX4" fmla="*/ 995518 w 7411558"/>
                <a:gd name="connsiteY4" fmla="*/ 182880 h 2646249"/>
                <a:gd name="connsiteX0" fmla="*/ 995518 w 7518238"/>
                <a:gd name="connsiteY0" fmla="*/ 0 h 2463369"/>
                <a:gd name="connsiteX1" fmla="*/ 7518238 w 7518238"/>
                <a:gd name="connsiteY1" fmla="*/ 807720 h 2463369"/>
                <a:gd name="connsiteX2" fmla="*/ 7411558 w 7518238"/>
                <a:gd name="connsiteY2" fmla="*/ 2453640 h 2463369"/>
                <a:gd name="connsiteX3" fmla="*/ 1315558 w 7518238"/>
                <a:gd name="connsiteY3" fmla="*/ 2453640 h 2463369"/>
                <a:gd name="connsiteX4" fmla="*/ 995518 w 7518238"/>
                <a:gd name="connsiteY4" fmla="*/ 0 h 2463369"/>
                <a:gd name="connsiteX0" fmla="*/ 995518 w 7518238"/>
                <a:gd name="connsiteY0" fmla="*/ 0 h 2463369"/>
                <a:gd name="connsiteX1" fmla="*/ 7518238 w 7518238"/>
                <a:gd name="connsiteY1" fmla="*/ 807720 h 2463369"/>
                <a:gd name="connsiteX2" fmla="*/ 7411558 w 7518238"/>
                <a:gd name="connsiteY2" fmla="*/ 2453640 h 2463369"/>
                <a:gd name="connsiteX3" fmla="*/ 1315558 w 7518238"/>
                <a:gd name="connsiteY3" fmla="*/ 2453640 h 2463369"/>
                <a:gd name="connsiteX4" fmla="*/ 995518 w 7518238"/>
                <a:gd name="connsiteY4" fmla="*/ 0 h 2463369"/>
                <a:gd name="connsiteX0" fmla="*/ 995518 w 7818984"/>
                <a:gd name="connsiteY0" fmla="*/ 388342 h 2851711"/>
                <a:gd name="connsiteX1" fmla="*/ 7518238 w 7818984"/>
                <a:gd name="connsiteY1" fmla="*/ 1196062 h 2851711"/>
                <a:gd name="connsiteX2" fmla="*/ 7411558 w 7818984"/>
                <a:gd name="connsiteY2" fmla="*/ 2841982 h 2851711"/>
                <a:gd name="connsiteX3" fmla="*/ 1315558 w 7818984"/>
                <a:gd name="connsiteY3" fmla="*/ 2841982 h 2851711"/>
                <a:gd name="connsiteX4" fmla="*/ 995518 w 7818984"/>
                <a:gd name="connsiteY4" fmla="*/ 388342 h 2851711"/>
                <a:gd name="connsiteX0" fmla="*/ 1194585 w 8018051"/>
                <a:gd name="connsiteY0" fmla="*/ 388342 h 3401119"/>
                <a:gd name="connsiteX1" fmla="*/ 7717305 w 8018051"/>
                <a:gd name="connsiteY1" fmla="*/ 1196062 h 3401119"/>
                <a:gd name="connsiteX2" fmla="*/ 7610625 w 8018051"/>
                <a:gd name="connsiteY2" fmla="*/ 2841982 h 3401119"/>
                <a:gd name="connsiteX3" fmla="*/ 1514625 w 8018051"/>
                <a:gd name="connsiteY3" fmla="*/ 2841982 h 3401119"/>
                <a:gd name="connsiteX4" fmla="*/ 1194585 w 8018051"/>
                <a:gd name="connsiteY4" fmla="*/ 388342 h 340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8051" h="3401119">
                  <a:moveTo>
                    <a:pt x="1194585" y="388342"/>
                  </a:moveTo>
                  <a:cubicBezTo>
                    <a:pt x="1672105" y="525502"/>
                    <a:pt x="9647705" y="-998498"/>
                    <a:pt x="7717305" y="1196062"/>
                  </a:cubicBezTo>
                  <a:lnTo>
                    <a:pt x="7610625" y="2841982"/>
                  </a:lnTo>
                  <a:lnTo>
                    <a:pt x="1514625" y="2841982"/>
                  </a:lnTo>
                  <a:cubicBezTo>
                    <a:pt x="-649455" y="4914622"/>
                    <a:pt x="-253215" y="571222"/>
                    <a:pt x="1194585" y="3883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2">
              <a:extLst>
                <a:ext uri="{FF2B5EF4-FFF2-40B4-BE49-F238E27FC236}">
                  <a16:creationId xmlns:a16="http://schemas.microsoft.com/office/drawing/2014/main" id="{3C58DAEA-1846-1218-14E2-A20A94FB1A4C}"/>
                </a:ext>
              </a:extLst>
            </p:cNvPr>
            <p:cNvSpPr/>
            <p:nvPr/>
          </p:nvSpPr>
          <p:spPr>
            <a:xfrm>
              <a:off x="4733773" y="4168418"/>
              <a:ext cx="8018051" cy="3401119"/>
            </a:xfrm>
            <a:custGeom>
              <a:avLst/>
              <a:gdLst>
                <a:gd name="connsiteX0" fmla="*/ 0 w 6096000"/>
                <a:gd name="connsiteY0" fmla="*/ 0 h 2743200"/>
                <a:gd name="connsiteX1" fmla="*/ 6096000 w 6096000"/>
                <a:gd name="connsiteY1" fmla="*/ 0 h 2743200"/>
                <a:gd name="connsiteX2" fmla="*/ 6096000 w 6096000"/>
                <a:gd name="connsiteY2" fmla="*/ 2743200 h 2743200"/>
                <a:gd name="connsiteX3" fmla="*/ 0 w 6096000"/>
                <a:gd name="connsiteY3" fmla="*/ 2743200 h 2743200"/>
                <a:gd name="connsiteX4" fmla="*/ 0 w 6096000"/>
                <a:gd name="connsiteY4" fmla="*/ 0 h 2743200"/>
                <a:gd name="connsiteX0" fmla="*/ 643466 w 6739466"/>
                <a:gd name="connsiteY0" fmla="*/ 0 h 2743200"/>
                <a:gd name="connsiteX1" fmla="*/ 6739466 w 6739466"/>
                <a:gd name="connsiteY1" fmla="*/ 0 h 2743200"/>
                <a:gd name="connsiteX2" fmla="*/ 6739466 w 6739466"/>
                <a:gd name="connsiteY2" fmla="*/ 2743200 h 2743200"/>
                <a:gd name="connsiteX3" fmla="*/ 643466 w 6739466"/>
                <a:gd name="connsiteY3" fmla="*/ 2743200 h 2743200"/>
                <a:gd name="connsiteX4" fmla="*/ 643466 w 6739466"/>
                <a:gd name="connsiteY4" fmla="*/ 0 h 2743200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995518 w 7411558"/>
                <a:gd name="connsiteY0" fmla="*/ 289560 h 2752929"/>
                <a:gd name="connsiteX1" fmla="*/ 7411558 w 7411558"/>
                <a:gd name="connsiteY1" fmla="*/ 0 h 2752929"/>
                <a:gd name="connsiteX2" fmla="*/ 7411558 w 7411558"/>
                <a:gd name="connsiteY2" fmla="*/ 2743200 h 2752929"/>
                <a:gd name="connsiteX3" fmla="*/ 1315558 w 7411558"/>
                <a:gd name="connsiteY3" fmla="*/ 2743200 h 2752929"/>
                <a:gd name="connsiteX4" fmla="*/ 995518 w 7411558"/>
                <a:gd name="connsiteY4" fmla="*/ 289560 h 2752929"/>
                <a:gd name="connsiteX0" fmla="*/ 995518 w 7411558"/>
                <a:gd name="connsiteY0" fmla="*/ 182880 h 2646249"/>
                <a:gd name="connsiteX1" fmla="*/ 7411558 w 7411558"/>
                <a:gd name="connsiteY1" fmla="*/ 0 h 2646249"/>
                <a:gd name="connsiteX2" fmla="*/ 7411558 w 7411558"/>
                <a:gd name="connsiteY2" fmla="*/ 2636520 h 2646249"/>
                <a:gd name="connsiteX3" fmla="*/ 1315558 w 7411558"/>
                <a:gd name="connsiteY3" fmla="*/ 2636520 h 2646249"/>
                <a:gd name="connsiteX4" fmla="*/ 995518 w 7411558"/>
                <a:gd name="connsiteY4" fmla="*/ 182880 h 2646249"/>
                <a:gd name="connsiteX0" fmla="*/ 995518 w 7518238"/>
                <a:gd name="connsiteY0" fmla="*/ 0 h 2463369"/>
                <a:gd name="connsiteX1" fmla="*/ 7518238 w 7518238"/>
                <a:gd name="connsiteY1" fmla="*/ 807720 h 2463369"/>
                <a:gd name="connsiteX2" fmla="*/ 7411558 w 7518238"/>
                <a:gd name="connsiteY2" fmla="*/ 2453640 h 2463369"/>
                <a:gd name="connsiteX3" fmla="*/ 1315558 w 7518238"/>
                <a:gd name="connsiteY3" fmla="*/ 2453640 h 2463369"/>
                <a:gd name="connsiteX4" fmla="*/ 995518 w 7518238"/>
                <a:gd name="connsiteY4" fmla="*/ 0 h 2463369"/>
                <a:gd name="connsiteX0" fmla="*/ 995518 w 7518238"/>
                <a:gd name="connsiteY0" fmla="*/ 0 h 2463369"/>
                <a:gd name="connsiteX1" fmla="*/ 7518238 w 7518238"/>
                <a:gd name="connsiteY1" fmla="*/ 807720 h 2463369"/>
                <a:gd name="connsiteX2" fmla="*/ 7411558 w 7518238"/>
                <a:gd name="connsiteY2" fmla="*/ 2453640 h 2463369"/>
                <a:gd name="connsiteX3" fmla="*/ 1315558 w 7518238"/>
                <a:gd name="connsiteY3" fmla="*/ 2453640 h 2463369"/>
                <a:gd name="connsiteX4" fmla="*/ 995518 w 7518238"/>
                <a:gd name="connsiteY4" fmla="*/ 0 h 2463369"/>
                <a:gd name="connsiteX0" fmla="*/ 995518 w 7818984"/>
                <a:gd name="connsiteY0" fmla="*/ 388342 h 2851711"/>
                <a:gd name="connsiteX1" fmla="*/ 7518238 w 7818984"/>
                <a:gd name="connsiteY1" fmla="*/ 1196062 h 2851711"/>
                <a:gd name="connsiteX2" fmla="*/ 7411558 w 7818984"/>
                <a:gd name="connsiteY2" fmla="*/ 2841982 h 2851711"/>
                <a:gd name="connsiteX3" fmla="*/ 1315558 w 7818984"/>
                <a:gd name="connsiteY3" fmla="*/ 2841982 h 2851711"/>
                <a:gd name="connsiteX4" fmla="*/ 995518 w 7818984"/>
                <a:gd name="connsiteY4" fmla="*/ 388342 h 2851711"/>
                <a:gd name="connsiteX0" fmla="*/ 1194585 w 8018051"/>
                <a:gd name="connsiteY0" fmla="*/ 388342 h 3401119"/>
                <a:gd name="connsiteX1" fmla="*/ 7717305 w 8018051"/>
                <a:gd name="connsiteY1" fmla="*/ 1196062 h 3401119"/>
                <a:gd name="connsiteX2" fmla="*/ 7610625 w 8018051"/>
                <a:gd name="connsiteY2" fmla="*/ 2841982 h 3401119"/>
                <a:gd name="connsiteX3" fmla="*/ 1514625 w 8018051"/>
                <a:gd name="connsiteY3" fmla="*/ 2841982 h 3401119"/>
                <a:gd name="connsiteX4" fmla="*/ 1194585 w 8018051"/>
                <a:gd name="connsiteY4" fmla="*/ 388342 h 340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8051" h="3401119">
                  <a:moveTo>
                    <a:pt x="1194585" y="388342"/>
                  </a:moveTo>
                  <a:cubicBezTo>
                    <a:pt x="1672105" y="525502"/>
                    <a:pt x="9647705" y="-998498"/>
                    <a:pt x="7717305" y="1196062"/>
                  </a:cubicBezTo>
                  <a:lnTo>
                    <a:pt x="7610625" y="2841982"/>
                  </a:lnTo>
                  <a:lnTo>
                    <a:pt x="1514625" y="2841982"/>
                  </a:lnTo>
                  <a:cubicBezTo>
                    <a:pt x="-649455" y="4914622"/>
                    <a:pt x="-253215" y="571222"/>
                    <a:pt x="1194585" y="3883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2">
              <a:extLst>
                <a:ext uri="{FF2B5EF4-FFF2-40B4-BE49-F238E27FC236}">
                  <a16:creationId xmlns:a16="http://schemas.microsoft.com/office/drawing/2014/main" id="{65A50504-4A79-D01D-87BC-A2E41DC5CE05}"/>
                </a:ext>
              </a:extLst>
            </p:cNvPr>
            <p:cNvSpPr/>
            <p:nvPr/>
          </p:nvSpPr>
          <p:spPr>
            <a:xfrm>
              <a:off x="4886173" y="4320818"/>
              <a:ext cx="8018051" cy="3401119"/>
            </a:xfrm>
            <a:custGeom>
              <a:avLst/>
              <a:gdLst>
                <a:gd name="connsiteX0" fmla="*/ 0 w 6096000"/>
                <a:gd name="connsiteY0" fmla="*/ 0 h 2743200"/>
                <a:gd name="connsiteX1" fmla="*/ 6096000 w 6096000"/>
                <a:gd name="connsiteY1" fmla="*/ 0 h 2743200"/>
                <a:gd name="connsiteX2" fmla="*/ 6096000 w 6096000"/>
                <a:gd name="connsiteY2" fmla="*/ 2743200 h 2743200"/>
                <a:gd name="connsiteX3" fmla="*/ 0 w 6096000"/>
                <a:gd name="connsiteY3" fmla="*/ 2743200 h 2743200"/>
                <a:gd name="connsiteX4" fmla="*/ 0 w 6096000"/>
                <a:gd name="connsiteY4" fmla="*/ 0 h 2743200"/>
                <a:gd name="connsiteX0" fmla="*/ 643466 w 6739466"/>
                <a:gd name="connsiteY0" fmla="*/ 0 h 2743200"/>
                <a:gd name="connsiteX1" fmla="*/ 6739466 w 6739466"/>
                <a:gd name="connsiteY1" fmla="*/ 0 h 2743200"/>
                <a:gd name="connsiteX2" fmla="*/ 6739466 w 6739466"/>
                <a:gd name="connsiteY2" fmla="*/ 2743200 h 2743200"/>
                <a:gd name="connsiteX3" fmla="*/ 643466 w 6739466"/>
                <a:gd name="connsiteY3" fmla="*/ 2743200 h 2743200"/>
                <a:gd name="connsiteX4" fmla="*/ 643466 w 6739466"/>
                <a:gd name="connsiteY4" fmla="*/ 0 h 2743200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995518 w 7411558"/>
                <a:gd name="connsiteY0" fmla="*/ 289560 h 2752929"/>
                <a:gd name="connsiteX1" fmla="*/ 7411558 w 7411558"/>
                <a:gd name="connsiteY1" fmla="*/ 0 h 2752929"/>
                <a:gd name="connsiteX2" fmla="*/ 7411558 w 7411558"/>
                <a:gd name="connsiteY2" fmla="*/ 2743200 h 2752929"/>
                <a:gd name="connsiteX3" fmla="*/ 1315558 w 7411558"/>
                <a:gd name="connsiteY3" fmla="*/ 2743200 h 2752929"/>
                <a:gd name="connsiteX4" fmla="*/ 995518 w 7411558"/>
                <a:gd name="connsiteY4" fmla="*/ 289560 h 2752929"/>
                <a:gd name="connsiteX0" fmla="*/ 995518 w 7411558"/>
                <a:gd name="connsiteY0" fmla="*/ 182880 h 2646249"/>
                <a:gd name="connsiteX1" fmla="*/ 7411558 w 7411558"/>
                <a:gd name="connsiteY1" fmla="*/ 0 h 2646249"/>
                <a:gd name="connsiteX2" fmla="*/ 7411558 w 7411558"/>
                <a:gd name="connsiteY2" fmla="*/ 2636520 h 2646249"/>
                <a:gd name="connsiteX3" fmla="*/ 1315558 w 7411558"/>
                <a:gd name="connsiteY3" fmla="*/ 2636520 h 2646249"/>
                <a:gd name="connsiteX4" fmla="*/ 995518 w 7411558"/>
                <a:gd name="connsiteY4" fmla="*/ 182880 h 2646249"/>
                <a:gd name="connsiteX0" fmla="*/ 995518 w 7518238"/>
                <a:gd name="connsiteY0" fmla="*/ 0 h 2463369"/>
                <a:gd name="connsiteX1" fmla="*/ 7518238 w 7518238"/>
                <a:gd name="connsiteY1" fmla="*/ 807720 h 2463369"/>
                <a:gd name="connsiteX2" fmla="*/ 7411558 w 7518238"/>
                <a:gd name="connsiteY2" fmla="*/ 2453640 h 2463369"/>
                <a:gd name="connsiteX3" fmla="*/ 1315558 w 7518238"/>
                <a:gd name="connsiteY3" fmla="*/ 2453640 h 2463369"/>
                <a:gd name="connsiteX4" fmla="*/ 995518 w 7518238"/>
                <a:gd name="connsiteY4" fmla="*/ 0 h 2463369"/>
                <a:gd name="connsiteX0" fmla="*/ 995518 w 7518238"/>
                <a:gd name="connsiteY0" fmla="*/ 0 h 2463369"/>
                <a:gd name="connsiteX1" fmla="*/ 7518238 w 7518238"/>
                <a:gd name="connsiteY1" fmla="*/ 807720 h 2463369"/>
                <a:gd name="connsiteX2" fmla="*/ 7411558 w 7518238"/>
                <a:gd name="connsiteY2" fmla="*/ 2453640 h 2463369"/>
                <a:gd name="connsiteX3" fmla="*/ 1315558 w 7518238"/>
                <a:gd name="connsiteY3" fmla="*/ 2453640 h 2463369"/>
                <a:gd name="connsiteX4" fmla="*/ 995518 w 7518238"/>
                <a:gd name="connsiteY4" fmla="*/ 0 h 2463369"/>
                <a:gd name="connsiteX0" fmla="*/ 995518 w 7818984"/>
                <a:gd name="connsiteY0" fmla="*/ 388342 h 2851711"/>
                <a:gd name="connsiteX1" fmla="*/ 7518238 w 7818984"/>
                <a:gd name="connsiteY1" fmla="*/ 1196062 h 2851711"/>
                <a:gd name="connsiteX2" fmla="*/ 7411558 w 7818984"/>
                <a:gd name="connsiteY2" fmla="*/ 2841982 h 2851711"/>
                <a:gd name="connsiteX3" fmla="*/ 1315558 w 7818984"/>
                <a:gd name="connsiteY3" fmla="*/ 2841982 h 2851711"/>
                <a:gd name="connsiteX4" fmla="*/ 995518 w 7818984"/>
                <a:gd name="connsiteY4" fmla="*/ 388342 h 2851711"/>
                <a:gd name="connsiteX0" fmla="*/ 1194585 w 8018051"/>
                <a:gd name="connsiteY0" fmla="*/ 388342 h 3401119"/>
                <a:gd name="connsiteX1" fmla="*/ 7717305 w 8018051"/>
                <a:gd name="connsiteY1" fmla="*/ 1196062 h 3401119"/>
                <a:gd name="connsiteX2" fmla="*/ 7610625 w 8018051"/>
                <a:gd name="connsiteY2" fmla="*/ 2841982 h 3401119"/>
                <a:gd name="connsiteX3" fmla="*/ 1514625 w 8018051"/>
                <a:gd name="connsiteY3" fmla="*/ 2841982 h 3401119"/>
                <a:gd name="connsiteX4" fmla="*/ 1194585 w 8018051"/>
                <a:gd name="connsiteY4" fmla="*/ 388342 h 340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8051" h="3401119">
                  <a:moveTo>
                    <a:pt x="1194585" y="388342"/>
                  </a:moveTo>
                  <a:cubicBezTo>
                    <a:pt x="1672105" y="525502"/>
                    <a:pt x="9647705" y="-998498"/>
                    <a:pt x="7717305" y="1196062"/>
                  </a:cubicBezTo>
                  <a:lnTo>
                    <a:pt x="7610625" y="2841982"/>
                  </a:lnTo>
                  <a:lnTo>
                    <a:pt x="1514625" y="2841982"/>
                  </a:lnTo>
                  <a:cubicBezTo>
                    <a:pt x="-649455" y="4914622"/>
                    <a:pt x="-253215" y="571222"/>
                    <a:pt x="1194585" y="3883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A109F7C-A05B-6F9C-EF06-21AC7AFA9A52}"/>
              </a:ext>
            </a:extLst>
          </p:cNvPr>
          <p:cNvGrpSpPr/>
          <p:nvPr/>
        </p:nvGrpSpPr>
        <p:grpSpPr>
          <a:xfrm>
            <a:off x="-4571645" y="-2785348"/>
            <a:ext cx="5479662" cy="2410897"/>
            <a:chOff x="-975005" y="-1124188"/>
            <a:chExt cx="5479662" cy="2410897"/>
          </a:xfrm>
        </p:grpSpPr>
        <p:sp>
          <p:nvSpPr>
            <p:cNvPr id="24" name="Retângulo: Cantos Arredondados 27">
              <a:extLst>
                <a:ext uri="{FF2B5EF4-FFF2-40B4-BE49-F238E27FC236}">
                  <a16:creationId xmlns:a16="http://schemas.microsoft.com/office/drawing/2014/main" id="{430C7F2C-3E86-6B0D-E148-63968EACCE3A}"/>
                </a:ext>
              </a:extLst>
            </p:cNvPr>
            <p:cNvSpPr/>
            <p:nvPr/>
          </p:nvSpPr>
          <p:spPr>
            <a:xfrm>
              <a:off x="-594005" y="-895588"/>
              <a:ext cx="5098662" cy="2182297"/>
            </a:xfrm>
            <a:custGeom>
              <a:avLst/>
              <a:gdLst>
                <a:gd name="connsiteX0" fmla="*/ 0 w 5090160"/>
                <a:gd name="connsiteY0" fmla="*/ 1091149 h 2182297"/>
                <a:gd name="connsiteX1" fmla="*/ 1091149 w 5090160"/>
                <a:gd name="connsiteY1" fmla="*/ 0 h 2182297"/>
                <a:gd name="connsiteX2" fmla="*/ 3999012 w 5090160"/>
                <a:gd name="connsiteY2" fmla="*/ 0 h 2182297"/>
                <a:gd name="connsiteX3" fmla="*/ 5090161 w 5090160"/>
                <a:gd name="connsiteY3" fmla="*/ 1091149 h 2182297"/>
                <a:gd name="connsiteX4" fmla="*/ 5090160 w 5090160"/>
                <a:gd name="connsiteY4" fmla="*/ 1091149 h 2182297"/>
                <a:gd name="connsiteX5" fmla="*/ 3999011 w 5090160"/>
                <a:gd name="connsiteY5" fmla="*/ 2182298 h 2182297"/>
                <a:gd name="connsiteX6" fmla="*/ 1091149 w 5090160"/>
                <a:gd name="connsiteY6" fmla="*/ 2182297 h 2182297"/>
                <a:gd name="connsiteX7" fmla="*/ 0 w 5090160"/>
                <a:gd name="connsiteY7" fmla="*/ 1091148 h 2182297"/>
                <a:gd name="connsiteX8" fmla="*/ 0 w 5090160"/>
                <a:gd name="connsiteY8" fmla="*/ 1091149 h 2182297"/>
                <a:gd name="connsiteX0" fmla="*/ 0 w 5090161"/>
                <a:gd name="connsiteY0" fmla="*/ 1091149 h 2182297"/>
                <a:gd name="connsiteX1" fmla="*/ 1091149 w 5090161"/>
                <a:gd name="connsiteY1" fmla="*/ 0 h 2182297"/>
                <a:gd name="connsiteX2" fmla="*/ 3999012 w 5090161"/>
                <a:gd name="connsiteY2" fmla="*/ 0 h 2182297"/>
                <a:gd name="connsiteX3" fmla="*/ 5090161 w 5090161"/>
                <a:gd name="connsiteY3" fmla="*/ 1091149 h 2182297"/>
                <a:gd name="connsiteX4" fmla="*/ 5090160 w 5090161"/>
                <a:gd name="connsiteY4" fmla="*/ 1091149 h 2182297"/>
                <a:gd name="connsiteX5" fmla="*/ 3602771 w 5090161"/>
                <a:gd name="connsiteY5" fmla="*/ 1862258 h 2182297"/>
                <a:gd name="connsiteX6" fmla="*/ 1091149 w 5090161"/>
                <a:gd name="connsiteY6" fmla="*/ 2182297 h 2182297"/>
                <a:gd name="connsiteX7" fmla="*/ 0 w 5090161"/>
                <a:gd name="connsiteY7" fmla="*/ 1091148 h 2182297"/>
                <a:gd name="connsiteX8" fmla="*/ 0 w 5090161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98662" h="2182297">
                  <a:moveTo>
                    <a:pt x="0" y="1091149"/>
                  </a:moveTo>
                  <a:cubicBezTo>
                    <a:pt x="0" y="488524"/>
                    <a:pt x="488524" y="0"/>
                    <a:pt x="1091149" y="0"/>
                  </a:cubicBezTo>
                  <a:lnTo>
                    <a:pt x="3999012" y="0"/>
                  </a:lnTo>
                  <a:cubicBezTo>
                    <a:pt x="4601637" y="0"/>
                    <a:pt x="5090161" y="488524"/>
                    <a:pt x="5090161" y="1091149"/>
                  </a:cubicBezTo>
                  <a:lnTo>
                    <a:pt x="5090160" y="1091149"/>
                  </a:lnTo>
                  <a:cubicBezTo>
                    <a:pt x="5090160" y="1693774"/>
                    <a:pt x="5302676" y="1923218"/>
                    <a:pt x="3602771" y="1862258"/>
                  </a:cubicBezTo>
                  <a:cubicBezTo>
                    <a:pt x="2374404" y="1587938"/>
                    <a:pt x="2060436" y="2182297"/>
                    <a:pt x="1091149" y="2182297"/>
                  </a:cubicBezTo>
                  <a:cubicBezTo>
                    <a:pt x="488524" y="2182297"/>
                    <a:pt x="0" y="1693773"/>
                    <a:pt x="0" y="1091148"/>
                  </a:cubicBezTo>
                  <a:lnTo>
                    <a:pt x="0" y="109114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5" name="Retângulo: Cantos Arredondados 27">
              <a:extLst>
                <a:ext uri="{FF2B5EF4-FFF2-40B4-BE49-F238E27FC236}">
                  <a16:creationId xmlns:a16="http://schemas.microsoft.com/office/drawing/2014/main" id="{461F90D6-26A4-4612-10D3-71B2E5EF7613}"/>
                </a:ext>
              </a:extLst>
            </p:cNvPr>
            <p:cNvSpPr/>
            <p:nvPr/>
          </p:nvSpPr>
          <p:spPr>
            <a:xfrm>
              <a:off x="-792125" y="-1017508"/>
              <a:ext cx="5098662" cy="2182297"/>
            </a:xfrm>
            <a:custGeom>
              <a:avLst/>
              <a:gdLst>
                <a:gd name="connsiteX0" fmla="*/ 0 w 5090160"/>
                <a:gd name="connsiteY0" fmla="*/ 1091149 h 2182297"/>
                <a:gd name="connsiteX1" fmla="*/ 1091149 w 5090160"/>
                <a:gd name="connsiteY1" fmla="*/ 0 h 2182297"/>
                <a:gd name="connsiteX2" fmla="*/ 3999012 w 5090160"/>
                <a:gd name="connsiteY2" fmla="*/ 0 h 2182297"/>
                <a:gd name="connsiteX3" fmla="*/ 5090161 w 5090160"/>
                <a:gd name="connsiteY3" fmla="*/ 1091149 h 2182297"/>
                <a:gd name="connsiteX4" fmla="*/ 5090160 w 5090160"/>
                <a:gd name="connsiteY4" fmla="*/ 1091149 h 2182297"/>
                <a:gd name="connsiteX5" fmla="*/ 3999011 w 5090160"/>
                <a:gd name="connsiteY5" fmla="*/ 2182298 h 2182297"/>
                <a:gd name="connsiteX6" fmla="*/ 1091149 w 5090160"/>
                <a:gd name="connsiteY6" fmla="*/ 2182297 h 2182297"/>
                <a:gd name="connsiteX7" fmla="*/ 0 w 5090160"/>
                <a:gd name="connsiteY7" fmla="*/ 1091148 h 2182297"/>
                <a:gd name="connsiteX8" fmla="*/ 0 w 5090160"/>
                <a:gd name="connsiteY8" fmla="*/ 1091149 h 2182297"/>
                <a:gd name="connsiteX0" fmla="*/ 0 w 5090161"/>
                <a:gd name="connsiteY0" fmla="*/ 1091149 h 2182297"/>
                <a:gd name="connsiteX1" fmla="*/ 1091149 w 5090161"/>
                <a:gd name="connsiteY1" fmla="*/ 0 h 2182297"/>
                <a:gd name="connsiteX2" fmla="*/ 3999012 w 5090161"/>
                <a:gd name="connsiteY2" fmla="*/ 0 h 2182297"/>
                <a:gd name="connsiteX3" fmla="*/ 5090161 w 5090161"/>
                <a:gd name="connsiteY3" fmla="*/ 1091149 h 2182297"/>
                <a:gd name="connsiteX4" fmla="*/ 5090160 w 5090161"/>
                <a:gd name="connsiteY4" fmla="*/ 1091149 h 2182297"/>
                <a:gd name="connsiteX5" fmla="*/ 3602771 w 5090161"/>
                <a:gd name="connsiteY5" fmla="*/ 1862258 h 2182297"/>
                <a:gd name="connsiteX6" fmla="*/ 1091149 w 5090161"/>
                <a:gd name="connsiteY6" fmla="*/ 2182297 h 2182297"/>
                <a:gd name="connsiteX7" fmla="*/ 0 w 5090161"/>
                <a:gd name="connsiteY7" fmla="*/ 1091148 h 2182297"/>
                <a:gd name="connsiteX8" fmla="*/ 0 w 5090161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98662" h="2182297">
                  <a:moveTo>
                    <a:pt x="0" y="1091149"/>
                  </a:moveTo>
                  <a:cubicBezTo>
                    <a:pt x="0" y="488524"/>
                    <a:pt x="488524" y="0"/>
                    <a:pt x="1091149" y="0"/>
                  </a:cubicBezTo>
                  <a:lnTo>
                    <a:pt x="3999012" y="0"/>
                  </a:lnTo>
                  <a:cubicBezTo>
                    <a:pt x="4601637" y="0"/>
                    <a:pt x="5090161" y="488524"/>
                    <a:pt x="5090161" y="1091149"/>
                  </a:cubicBezTo>
                  <a:lnTo>
                    <a:pt x="5090160" y="1091149"/>
                  </a:lnTo>
                  <a:cubicBezTo>
                    <a:pt x="5090160" y="1693774"/>
                    <a:pt x="5302676" y="1923218"/>
                    <a:pt x="3602771" y="1862258"/>
                  </a:cubicBezTo>
                  <a:cubicBezTo>
                    <a:pt x="2374404" y="1587938"/>
                    <a:pt x="2060436" y="2182297"/>
                    <a:pt x="1091149" y="2182297"/>
                  </a:cubicBezTo>
                  <a:cubicBezTo>
                    <a:pt x="488524" y="2182297"/>
                    <a:pt x="0" y="1693773"/>
                    <a:pt x="0" y="1091148"/>
                  </a:cubicBezTo>
                  <a:lnTo>
                    <a:pt x="0" y="10911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6" name="Retângulo: Cantos Arredondados 27">
              <a:extLst>
                <a:ext uri="{FF2B5EF4-FFF2-40B4-BE49-F238E27FC236}">
                  <a16:creationId xmlns:a16="http://schemas.microsoft.com/office/drawing/2014/main" id="{3F0C9DF5-2A74-D2F8-71FB-9C377A75E870}"/>
                </a:ext>
              </a:extLst>
            </p:cNvPr>
            <p:cNvSpPr/>
            <p:nvPr/>
          </p:nvSpPr>
          <p:spPr>
            <a:xfrm>
              <a:off x="-975005" y="-1124188"/>
              <a:ext cx="5098662" cy="2182297"/>
            </a:xfrm>
            <a:custGeom>
              <a:avLst/>
              <a:gdLst>
                <a:gd name="connsiteX0" fmla="*/ 0 w 5090160"/>
                <a:gd name="connsiteY0" fmla="*/ 1091149 h 2182297"/>
                <a:gd name="connsiteX1" fmla="*/ 1091149 w 5090160"/>
                <a:gd name="connsiteY1" fmla="*/ 0 h 2182297"/>
                <a:gd name="connsiteX2" fmla="*/ 3999012 w 5090160"/>
                <a:gd name="connsiteY2" fmla="*/ 0 h 2182297"/>
                <a:gd name="connsiteX3" fmla="*/ 5090161 w 5090160"/>
                <a:gd name="connsiteY3" fmla="*/ 1091149 h 2182297"/>
                <a:gd name="connsiteX4" fmla="*/ 5090160 w 5090160"/>
                <a:gd name="connsiteY4" fmla="*/ 1091149 h 2182297"/>
                <a:gd name="connsiteX5" fmla="*/ 3999011 w 5090160"/>
                <a:gd name="connsiteY5" fmla="*/ 2182298 h 2182297"/>
                <a:gd name="connsiteX6" fmla="*/ 1091149 w 5090160"/>
                <a:gd name="connsiteY6" fmla="*/ 2182297 h 2182297"/>
                <a:gd name="connsiteX7" fmla="*/ 0 w 5090160"/>
                <a:gd name="connsiteY7" fmla="*/ 1091148 h 2182297"/>
                <a:gd name="connsiteX8" fmla="*/ 0 w 5090160"/>
                <a:gd name="connsiteY8" fmla="*/ 1091149 h 2182297"/>
                <a:gd name="connsiteX0" fmla="*/ 0 w 5090161"/>
                <a:gd name="connsiteY0" fmla="*/ 1091149 h 2182297"/>
                <a:gd name="connsiteX1" fmla="*/ 1091149 w 5090161"/>
                <a:gd name="connsiteY1" fmla="*/ 0 h 2182297"/>
                <a:gd name="connsiteX2" fmla="*/ 3999012 w 5090161"/>
                <a:gd name="connsiteY2" fmla="*/ 0 h 2182297"/>
                <a:gd name="connsiteX3" fmla="*/ 5090161 w 5090161"/>
                <a:gd name="connsiteY3" fmla="*/ 1091149 h 2182297"/>
                <a:gd name="connsiteX4" fmla="*/ 5090160 w 5090161"/>
                <a:gd name="connsiteY4" fmla="*/ 1091149 h 2182297"/>
                <a:gd name="connsiteX5" fmla="*/ 3602771 w 5090161"/>
                <a:gd name="connsiteY5" fmla="*/ 1862258 h 2182297"/>
                <a:gd name="connsiteX6" fmla="*/ 1091149 w 5090161"/>
                <a:gd name="connsiteY6" fmla="*/ 2182297 h 2182297"/>
                <a:gd name="connsiteX7" fmla="*/ 0 w 5090161"/>
                <a:gd name="connsiteY7" fmla="*/ 1091148 h 2182297"/>
                <a:gd name="connsiteX8" fmla="*/ 0 w 5090161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98662" h="2182297">
                  <a:moveTo>
                    <a:pt x="0" y="1091149"/>
                  </a:moveTo>
                  <a:cubicBezTo>
                    <a:pt x="0" y="488524"/>
                    <a:pt x="488524" y="0"/>
                    <a:pt x="1091149" y="0"/>
                  </a:cubicBezTo>
                  <a:lnTo>
                    <a:pt x="3999012" y="0"/>
                  </a:lnTo>
                  <a:cubicBezTo>
                    <a:pt x="4601637" y="0"/>
                    <a:pt x="5090161" y="488524"/>
                    <a:pt x="5090161" y="1091149"/>
                  </a:cubicBezTo>
                  <a:lnTo>
                    <a:pt x="5090160" y="1091149"/>
                  </a:lnTo>
                  <a:cubicBezTo>
                    <a:pt x="5090160" y="1693774"/>
                    <a:pt x="5302676" y="1923218"/>
                    <a:pt x="3602771" y="1862258"/>
                  </a:cubicBezTo>
                  <a:cubicBezTo>
                    <a:pt x="2374404" y="1587938"/>
                    <a:pt x="2060436" y="2182297"/>
                    <a:pt x="1091149" y="2182297"/>
                  </a:cubicBezTo>
                  <a:cubicBezTo>
                    <a:pt x="488524" y="2182297"/>
                    <a:pt x="0" y="1693773"/>
                    <a:pt x="0" y="1091148"/>
                  </a:cubicBezTo>
                  <a:lnTo>
                    <a:pt x="0" y="109114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Coco (dança) – Wikipédia, a enciclopédia livre">
            <a:extLst>
              <a:ext uri="{FF2B5EF4-FFF2-40B4-BE49-F238E27FC236}">
                <a16:creationId xmlns:a16="http://schemas.microsoft.com/office/drawing/2014/main" id="{29B8D785-5C03-9C01-7739-0D5492C3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327" y="2134691"/>
            <a:ext cx="205232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sem-categoria/nossa-terra/coco-de-rod... - Unit Pernambuco">
            <a:extLst>
              <a:ext uri="{FF2B5EF4-FFF2-40B4-BE49-F238E27FC236}">
                <a16:creationId xmlns:a16="http://schemas.microsoft.com/office/drawing/2014/main" id="{B1D3961E-D60D-757A-CEAB-80EA4E6F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0966" y="2134691"/>
            <a:ext cx="2061413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Mulheres perpetuam dança do coco no Crato - Região - Diário do Nordeste">
            <a:extLst>
              <a:ext uri="{FF2B5EF4-FFF2-40B4-BE49-F238E27FC236}">
                <a16:creationId xmlns:a16="http://schemas.microsoft.com/office/drawing/2014/main" id="{2858AE49-3B5A-C5B7-371E-8515830B8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2379" y="2134691"/>
            <a:ext cx="2736426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79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519C9-5B15-3766-E0E6-0705D4A60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4F9E951-57E7-6247-F882-A5CF51C4147F}"/>
              </a:ext>
            </a:extLst>
          </p:cNvPr>
          <p:cNvGrpSpPr/>
          <p:nvPr/>
        </p:nvGrpSpPr>
        <p:grpSpPr>
          <a:xfrm>
            <a:off x="4411733" y="-1722120"/>
            <a:ext cx="8564462" cy="8138160"/>
            <a:chOff x="4106933" y="-1722120"/>
            <a:chExt cx="8564462" cy="8138160"/>
          </a:xfrm>
        </p:grpSpPr>
        <p:sp>
          <p:nvSpPr>
            <p:cNvPr id="47" name="Retângulo: Cantos Arredondados 44">
              <a:extLst>
                <a:ext uri="{FF2B5EF4-FFF2-40B4-BE49-F238E27FC236}">
                  <a16:creationId xmlns:a16="http://schemas.microsoft.com/office/drawing/2014/main" id="{3A724C34-C832-A0C4-1B65-B6AC0801D211}"/>
                </a:ext>
              </a:extLst>
            </p:cNvPr>
            <p:cNvSpPr/>
            <p:nvPr/>
          </p:nvSpPr>
          <p:spPr>
            <a:xfrm>
              <a:off x="4106933" y="-144780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: Cantos Arredondados 44">
              <a:extLst>
                <a:ext uri="{FF2B5EF4-FFF2-40B4-BE49-F238E27FC236}">
                  <a16:creationId xmlns:a16="http://schemas.microsoft.com/office/drawing/2014/main" id="{F352D93C-9EAB-DAE9-7099-77AD54698985}"/>
                </a:ext>
              </a:extLst>
            </p:cNvPr>
            <p:cNvSpPr/>
            <p:nvPr/>
          </p:nvSpPr>
          <p:spPr>
            <a:xfrm>
              <a:off x="4366013" y="-156972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D97E2ED7-CD47-44A7-894C-CF28E54A8BA4}"/>
                </a:ext>
              </a:extLst>
            </p:cNvPr>
            <p:cNvSpPr/>
            <p:nvPr/>
          </p:nvSpPr>
          <p:spPr>
            <a:xfrm>
              <a:off x="4564133" y="-172212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6CC12CB2-0D64-3E35-A797-3F06E1510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A82C146-BAE0-63A9-531F-5FF4703AD7F5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A2CCBAF9-AA76-E16C-36F3-71C4FA8E04B1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1B39B147-3BA6-BFDA-C6C1-860455B7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AEA65698-C34A-FBE0-3839-97D864450ACC}"/>
              </a:ext>
            </a:extLst>
          </p:cNvPr>
          <p:cNvSpPr txBox="1"/>
          <p:nvPr/>
        </p:nvSpPr>
        <p:spPr>
          <a:xfrm>
            <a:off x="1082040" y="1350774"/>
            <a:ext cx="1002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</a:t>
            </a:r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DANÇA DE COCO?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148BE68-6E3E-8CAA-A09B-E00CA9B437D7}"/>
              </a:ext>
            </a:extLst>
          </p:cNvPr>
          <p:cNvSpPr txBox="1"/>
          <p:nvPr/>
        </p:nvSpPr>
        <p:spPr>
          <a:xfrm>
            <a:off x="211537" y="2226706"/>
            <a:ext cx="425728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dança de coco surgiu no Nordeste do Brasil, principalmente no litoral de Pernambuco, Alagoas e Paraíba. Originou-se no século XVIII a partir da junção de influências africanas e indígenas, com raízes nos cantos de trabalho dos tiradores de coco para retirar a amêndoa da fruta. A dança é caracterizada por um círculo de pessoas, canto, poesia, ritmo e instrumentos de percussão, como pandeiro e ganzá, e hoje também é encontrada em outras regiões do Norte e Nordeste. </a:t>
            </a:r>
          </a:p>
        </p:txBody>
      </p:sp>
      <p:pic>
        <p:nvPicPr>
          <p:cNvPr id="2050" name="Picture 2" descr="Coco (dança) – Wikipédia, a enciclopédia livre">
            <a:extLst>
              <a:ext uri="{FF2B5EF4-FFF2-40B4-BE49-F238E27FC236}">
                <a16:creationId xmlns:a16="http://schemas.microsoft.com/office/drawing/2014/main" id="{5B849B2A-1378-8A7E-38AA-945E9CC84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287" y="2134691"/>
            <a:ext cx="205232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m-categoria/nossa-terra/coco-de-rod... - Unit Pernambuco">
            <a:extLst>
              <a:ext uri="{FF2B5EF4-FFF2-40B4-BE49-F238E27FC236}">
                <a16:creationId xmlns:a16="http://schemas.microsoft.com/office/drawing/2014/main" id="{8C6424E9-087A-4C6B-1BA9-80C83520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926" y="2134691"/>
            <a:ext cx="2061413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heres perpetuam dança do coco no Crato - Região - Diário do Nordeste">
            <a:extLst>
              <a:ext uri="{FF2B5EF4-FFF2-40B4-BE49-F238E27FC236}">
                <a16:creationId xmlns:a16="http://schemas.microsoft.com/office/drawing/2014/main" id="{8684BE11-54C0-62FE-4ED6-AA3D2B9E3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339" y="2134691"/>
            <a:ext cx="2736426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6ED00605-49D3-DEBB-4457-79908FE6A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4624" y="2134691"/>
            <a:ext cx="2735544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47BCAB7C-13A9-2E97-B961-9E3600E8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29032" y="2134691"/>
            <a:ext cx="205232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6B52432D-F181-AD08-5B38-C7A2F9AAA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58984" y="2134691"/>
            <a:ext cx="230886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A7CB1FF-F777-FE0A-689E-102C4FD45258}"/>
              </a:ext>
            </a:extLst>
          </p:cNvPr>
          <p:cNvSpPr txBox="1"/>
          <p:nvPr/>
        </p:nvSpPr>
        <p:spPr>
          <a:xfrm>
            <a:off x="11015331" y="6235202"/>
            <a:ext cx="6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Luiz</a:t>
            </a:r>
          </a:p>
        </p:txBody>
      </p:sp>
    </p:spTree>
    <p:extLst>
      <p:ext uri="{BB962C8B-B14F-4D97-AF65-F5344CB8AC3E}">
        <p14:creationId xmlns:p14="http://schemas.microsoft.com/office/powerpoint/2010/main" val="345298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BC0B8-D425-AF0B-3F2E-E8D331EC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05C5AEAB-8EDA-64BF-61C9-BC2A10FC8499}"/>
              </a:ext>
            </a:extLst>
          </p:cNvPr>
          <p:cNvGrpSpPr/>
          <p:nvPr/>
        </p:nvGrpSpPr>
        <p:grpSpPr>
          <a:xfrm>
            <a:off x="6436106" y="-1842374"/>
            <a:ext cx="8564462" cy="8138160"/>
            <a:chOff x="4106933" y="-1722120"/>
            <a:chExt cx="8564462" cy="8138160"/>
          </a:xfrm>
        </p:grpSpPr>
        <p:sp>
          <p:nvSpPr>
            <p:cNvPr id="3" name="Retângulo: Cantos Arredondados 44">
              <a:extLst>
                <a:ext uri="{FF2B5EF4-FFF2-40B4-BE49-F238E27FC236}">
                  <a16:creationId xmlns:a16="http://schemas.microsoft.com/office/drawing/2014/main" id="{D2545A3F-90E0-575F-EBA6-2B323A2693DF}"/>
                </a:ext>
              </a:extLst>
            </p:cNvPr>
            <p:cNvSpPr/>
            <p:nvPr/>
          </p:nvSpPr>
          <p:spPr>
            <a:xfrm>
              <a:off x="4106933" y="-144780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44">
              <a:extLst>
                <a:ext uri="{FF2B5EF4-FFF2-40B4-BE49-F238E27FC236}">
                  <a16:creationId xmlns:a16="http://schemas.microsoft.com/office/drawing/2014/main" id="{BD7DBB21-6898-A6D1-3EF6-E815039D6CC7}"/>
                </a:ext>
              </a:extLst>
            </p:cNvPr>
            <p:cNvSpPr/>
            <p:nvPr/>
          </p:nvSpPr>
          <p:spPr>
            <a:xfrm>
              <a:off x="4366013" y="-156972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4">
              <a:extLst>
                <a:ext uri="{FF2B5EF4-FFF2-40B4-BE49-F238E27FC236}">
                  <a16:creationId xmlns:a16="http://schemas.microsoft.com/office/drawing/2014/main" id="{CB3A8799-6846-12A0-666C-89A3360F7F2D}"/>
                </a:ext>
              </a:extLst>
            </p:cNvPr>
            <p:cNvSpPr/>
            <p:nvPr/>
          </p:nvSpPr>
          <p:spPr>
            <a:xfrm>
              <a:off x="4564133" y="-172212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9A4A7086-CC38-E337-4671-AB5B20A7E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86A105E-014B-B551-69A9-04672B470422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D1BB699-85A9-1468-293D-8D4AA5744652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3B6CC055-AAAA-4763-52FA-013068ADD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DBC20916-F8DF-BA07-78FF-BC165D27FC5D}"/>
              </a:ext>
            </a:extLst>
          </p:cNvPr>
          <p:cNvSpPr txBox="1"/>
          <p:nvPr/>
        </p:nvSpPr>
        <p:spPr>
          <a:xfrm>
            <a:off x="1082040" y="1350774"/>
            <a:ext cx="1002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</a:t>
            </a:r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DANÇA DE COCO?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535BBF43-B7EF-8685-9D5F-4EF9E3159796}"/>
              </a:ext>
            </a:extLst>
          </p:cNvPr>
          <p:cNvSpPr txBox="1"/>
          <p:nvPr/>
        </p:nvSpPr>
        <p:spPr>
          <a:xfrm>
            <a:off x="211537" y="2226706"/>
            <a:ext cx="42572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dança de coco foi criada por povos africanos escravizados, com forte influência também dos povos indígenas no Brasil. Não foi um único indivíduo ou um grupo específico e nomeado que a criou, mas sim uma manifestação cultural que emergiu coletivamente das condições de vida e trabalho desses grupos.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786406-9E19-C4BA-F72A-E126D8B9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56384" y="2134691"/>
            <a:ext cx="2735544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698735F-F78F-73A2-789A-CCE79421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50792" y="2134691"/>
            <a:ext cx="205232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1E59BDC-127F-8265-1A4C-DC40DFAF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0744" y="2134691"/>
            <a:ext cx="230886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5F85CA-75E7-0DCA-C747-7C00100A8373}"/>
              </a:ext>
            </a:extLst>
          </p:cNvPr>
          <p:cNvSpPr txBox="1"/>
          <p:nvPr/>
        </p:nvSpPr>
        <p:spPr>
          <a:xfrm>
            <a:off x="11015331" y="6235202"/>
            <a:ext cx="98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Lavínia</a:t>
            </a:r>
          </a:p>
        </p:txBody>
      </p:sp>
    </p:spTree>
    <p:extLst>
      <p:ext uri="{BB962C8B-B14F-4D97-AF65-F5344CB8AC3E}">
        <p14:creationId xmlns:p14="http://schemas.microsoft.com/office/powerpoint/2010/main" val="73529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C72E4F-B47B-2258-05ED-1C1EB08D4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B16C9B2-E715-0734-5D42-3C3FA9B9D37C}"/>
              </a:ext>
            </a:extLst>
          </p:cNvPr>
          <p:cNvGrpSpPr/>
          <p:nvPr/>
        </p:nvGrpSpPr>
        <p:grpSpPr>
          <a:xfrm>
            <a:off x="3787788" y="-1614542"/>
            <a:ext cx="8564462" cy="8138160"/>
            <a:chOff x="4106933" y="-1722120"/>
            <a:chExt cx="8564462" cy="8138160"/>
          </a:xfrm>
        </p:grpSpPr>
        <p:sp>
          <p:nvSpPr>
            <p:cNvPr id="16" name="Retângulo: Cantos Arredondados 44">
              <a:extLst>
                <a:ext uri="{FF2B5EF4-FFF2-40B4-BE49-F238E27FC236}">
                  <a16:creationId xmlns:a16="http://schemas.microsoft.com/office/drawing/2014/main" id="{DFF18666-52F7-6492-9108-72B2767EB0B3}"/>
                </a:ext>
              </a:extLst>
            </p:cNvPr>
            <p:cNvSpPr/>
            <p:nvPr/>
          </p:nvSpPr>
          <p:spPr>
            <a:xfrm>
              <a:off x="4106933" y="-144780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: Cantos Arredondados 44">
              <a:extLst>
                <a:ext uri="{FF2B5EF4-FFF2-40B4-BE49-F238E27FC236}">
                  <a16:creationId xmlns:a16="http://schemas.microsoft.com/office/drawing/2014/main" id="{3C8C0682-E535-785B-8453-87C8778EE53E}"/>
                </a:ext>
              </a:extLst>
            </p:cNvPr>
            <p:cNvSpPr/>
            <p:nvPr/>
          </p:nvSpPr>
          <p:spPr>
            <a:xfrm>
              <a:off x="4366013" y="-156972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: Cantos Arredondados 44">
              <a:extLst>
                <a:ext uri="{FF2B5EF4-FFF2-40B4-BE49-F238E27FC236}">
                  <a16:creationId xmlns:a16="http://schemas.microsoft.com/office/drawing/2014/main" id="{AA9B2749-3D3C-0D7B-3BD6-BABFA9A4ED7D}"/>
                </a:ext>
              </a:extLst>
            </p:cNvPr>
            <p:cNvSpPr/>
            <p:nvPr/>
          </p:nvSpPr>
          <p:spPr>
            <a:xfrm>
              <a:off x="4564133" y="-172212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F57D0DBA-FEDA-84A2-A07C-D7E2094A8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4572FD7-5368-5FD6-206C-8470DD5EBD9E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90DF059-4692-8D87-9495-24A957AF1123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38B4092A-1567-0C44-408F-0E3C4DBC5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0590828B-EE88-AD25-2281-703297D8D020}"/>
              </a:ext>
            </a:extLst>
          </p:cNvPr>
          <p:cNvSpPr txBox="1"/>
          <p:nvPr/>
        </p:nvSpPr>
        <p:spPr>
          <a:xfrm>
            <a:off x="646789" y="1350774"/>
            <a:ext cx="108984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 ÉPOCA QUE SURGIU PARA OS TEMPOS ATUAIS HOUVE ALGUMA MUDANÇA NO </a:t>
            </a:r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COCO DE RODA</a:t>
            </a:r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, QUAIS?</a:t>
            </a:r>
          </a:p>
          <a:p>
            <a:endParaRPr lang="pt-BR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F2F2614-D179-C7AE-C04D-14C56C6A061F}"/>
              </a:ext>
            </a:extLst>
          </p:cNvPr>
          <p:cNvSpPr txBox="1"/>
          <p:nvPr/>
        </p:nvSpPr>
        <p:spPr>
          <a:xfrm>
            <a:off x="211537" y="2226706"/>
            <a:ext cx="425728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coco de roda evoluiu de cantos de trabalho rurais para palcos e festivais, ganhando visibilidade nacional e internacional através de artistas como Dona Selma do Coco e fusões com movimentos como o Manguebeat, o que o transformou em uma manifestação mais performática, embora sua essência rítmica e dança em roda permaneçam preservadas.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28C2EF-CAEA-A8E8-BCA3-FC65AA8E4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69726" y="2134691"/>
            <a:ext cx="230886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813B9AB-5BC4-F02E-FC20-EA4100FA3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78586" y="2134692"/>
            <a:ext cx="2321476" cy="153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6994F1F-DF7B-13FD-86E1-786959B65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00062" y="2135716"/>
            <a:ext cx="2308860" cy="153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51FFCD4-92C5-2AB2-EE5D-2D573B2D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4624" y="2134691"/>
            <a:ext cx="2735544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F9F5C35-6E21-18C3-ADAD-A53C87B21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29032" y="2134691"/>
            <a:ext cx="205232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67288473-A4B0-0CBF-F827-80CF924E7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58984" y="2134691"/>
            <a:ext cx="230886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22">
            <a:extLst>
              <a:ext uri="{FF2B5EF4-FFF2-40B4-BE49-F238E27FC236}">
                <a16:creationId xmlns:a16="http://schemas.microsoft.com/office/drawing/2014/main" id="{58A440FE-DA89-0DB2-B0FA-1760ED0BAA07}"/>
              </a:ext>
            </a:extLst>
          </p:cNvPr>
          <p:cNvSpPr/>
          <p:nvPr/>
        </p:nvSpPr>
        <p:spPr>
          <a:xfrm>
            <a:off x="8940013" y="6789698"/>
            <a:ext cx="8018051" cy="3401119"/>
          </a:xfrm>
          <a:custGeom>
            <a:avLst/>
            <a:gdLst>
              <a:gd name="connsiteX0" fmla="*/ 0 w 6096000"/>
              <a:gd name="connsiteY0" fmla="*/ 0 h 2743200"/>
              <a:gd name="connsiteX1" fmla="*/ 6096000 w 6096000"/>
              <a:gd name="connsiteY1" fmla="*/ 0 h 2743200"/>
              <a:gd name="connsiteX2" fmla="*/ 6096000 w 6096000"/>
              <a:gd name="connsiteY2" fmla="*/ 2743200 h 2743200"/>
              <a:gd name="connsiteX3" fmla="*/ 0 w 6096000"/>
              <a:gd name="connsiteY3" fmla="*/ 2743200 h 2743200"/>
              <a:gd name="connsiteX4" fmla="*/ 0 w 6096000"/>
              <a:gd name="connsiteY4" fmla="*/ 0 h 2743200"/>
              <a:gd name="connsiteX0" fmla="*/ 643466 w 6739466"/>
              <a:gd name="connsiteY0" fmla="*/ 0 h 2743200"/>
              <a:gd name="connsiteX1" fmla="*/ 6739466 w 6739466"/>
              <a:gd name="connsiteY1" fmla="*/ 0 h 2743200"/>
              <a:gd name="connsiteX2" fmla="*/ 6739466 w 6739466"/>
              <a:gd name="connsiteY2" fmla="*/ 2743200 h 2743200"/>
              <a:gd name="connsiteX3" fmla="*/ 643466 w 6739466"/>
              <a:gd name="connsiteY3" fmla="*/ 2743200 h 2743200"/>
              <a:gd name="connsiteX4" fmla="*/ 643466 w 6739466"/>
              <a:gd name="connsiteY4" fmla="*/ 0 h 2743200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995518 w 7411558"/>
              <a:gd name="connsiteY0" fmla="*/ 289560 h 2752929"/>
              <a:gd name="connsiteX1" fmla="*/ 7411558 w 7411558"/>
              <a:gd name="connsiteY1" fmla="*/ 0 h 2752929"/>
              <a:gd name="connsiteX2" fmla="*/ 7411558 w 7411558"/>
              <a:gd name="connsiteY2" fmla="*/ 2743200 h 2752929"/>
              <a:gd name="connsiteX3" fmla="*/ 1315558 w 7411558"/>
              <a:gd name="connsiteY3" fmla="*/ 2743200 h 2752929"/>
              <a:gd name="connsiteX4" fmla="*/ 995518 w 7411558"/>
              <a:gd name="connsiteY4" fmla="*/ 289560 h 2752929"/>
              <a:gd name="connsiteX0" fmla="*/ 995518 w 7411558"/>
              <a:gd name="connsiteY0" fmla="*/ 182880 h 2646249"/>
              <a:gd name="connsiteX1" fmla="*/ 7411558 w 7411558"/>
              <a:gd name="connsiteY1" fmla="*/ 0 h 2646249"/>
              <a:gd name="connsiteX2" fmla="*/ 7411558 w 7411558"/>
              <a:gd name="connsiteY2" fmla="*/ 2636520 h 2646249"/>
              <a:gd name="connsiteX3" fmla="*/ 1315558 w 7411558"/>
              <a:gd name="connsiteY3" fmla="*/ 2636520 h 2646249"/>
              <a:gd name="connsiteX4" fmla="*/ 995518 w 7411558"/>
              <a:gd name="connsiteY4" fmla="*/ 182880 h 264624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818984"/>
              <a:gd name="connsiteY0" fmla="*/ 388342 h 2851711"/>
              <a:gd name="connsiteX1" fmla="*/ 7518238 w 7818984"/>
              <a:gd name="connsiteY1" fmla="*/ 1196062 h 2851711"/>
              <a:gd name="connsiteX2" fmla="*/ 7411558 w 7818984"/>
              <a:gd name="connsiteY2" fmla="*/ 2841982 h 2851711"/>
              <a:gd name="connsiteX3" fmla="*/ 1315558 w 7818984"/>
              <a:gd name="connsiteY3" fmla="*/ 2841982 h 2851711"/>
              <a:gd name="connsiteX4" fmla="*/ 995518 w 7818984"/>
              <a:gd name="connsiteY4" fmla="*/ 388342 h 2851711"/>
              <a:gd name="connsiteX0" fmla="*/ 1194585 w 8018051"/>
              <a:gd name="connsiteY0" fmla="*/ 388342 h 3401119"/>
              <a:gd name="connsiteX1" fmla="*/ 7717305 w 8018051"/>
              <a:gd name="connsiteY1" fmla="*/ 1196062 h 3401119"/>
              <a:gd name="connsiteX2" fmla="*/ 7610625 w 8018051"/>
              <a:gd name="connsiteY2" fmla="*/ 2841982 h 3401119"/>
              <a:gd name="connsiteX3" fmla="*/ 1514625 w 8018051"/>
              <a:gd name="connsiteY3" fmla="*/ 2841982 h 3401119"/>
              <a:gd name="connsiteX4" fmla="*/ 1194585 w 8018051"/>
              <a:gd name="connsiteY4" fmla="*/ 388342 h 340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8051" h="3401119">
                <a:moveTo>
                  <a:pt x="1194585" y="388342"/>
                </a:moveTo>
                <a:cubicBezTo>
                  <a:pt x="1672105" y="525502"/>
                  <a:pt x="9647705" y="-998498"/>
                  <a:pt x="7717305" y="1196062"/>
                </a:cubicBezTo>
                <a:lnTo>
                  <a:pt x="7610625" y="2841982"/>
                </a:lnTo>
                <a:lnTo>
                  <a:pt x="1514625" y="2841982"/>
                </a:lnTo>
                <a:cubicBezTo>
                  <a:pt x="-649455" y="4914622"/>
                  <a:pt x="-253215" y="571222"/>
                  <a:pt x="1194585" y="388342"/>
                </a:cubicBez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22">
            <a:extLst>
              <a:ext uri="{FF2B5EF4-FFF2-40B4-BE49-F238E27FC236}">
                <a16:creationId xmlns:a16="http://schemas.microsoft.com/office/drawing/2014/main" id="{4BBA510C-88E0-C6FB-AA3B-71997AAE1580}"/>
              </a:ext>
            </a:extLst>
          </p:cNvPr>
          <p:cNvSpPr/>
          <p:nvPr/>
        </p:nvSpPr>
        <p:spPr>
          <a:xfrm>
            <a:off x="9092413" y="6942098"/>
            <a:ext cx="8018051" cy="3401119"/>
          </a:xfrm>
          <a:custGeom>
            <a:avLst/>
            <a:gdLst>
              <a:gd name="connsiteX0" fmla="*/ 0 w 6096000"/>
              <a:gd name="connsiteY0" fmla="*/ 0 h 2743200"/>
              <a:gd name="connsiteX1" fmla="*/ 6096000 w 6096000"/>
              <a:gd name="connsiteY1" fmla="*/ 0 h 2743200"/>
              <a:gd name="connsiteX2" fmla="*/ 6096000 w 6096000"/>
              <a:gd name="connsiteY2" fmla="*/ 2743200 h 2743200"/>
              <a:gd name="connsiteX3" fmla="*/ 0 w 6096000"/>
              <a:gd name="connsiteY3" fmla="*/ 2743200 h 2743200"/>
              <a:gd name="connsiteX4" fmla="*/ 0 w 6096000"/>
              <a:gd name="connsiteY4" fmla="*/ 0 h 2743200"/>
              <a:gd name="connsiteX0" fmla="*/ 643466 w 6739466"/>
              <a:gd name="connsiteY0" fmla="*/ 0 h 2743200"/>
              <a:gd name="connsiteX1" fmla="*/ 6739466 w 6739466"/>
              <a:gd name="connsiteY1" fmla="*/ 0 h 2743200"/>
              <a:gd name="connsiteX2" fmla="*/ 6739466 w 6739466"/>
              <a:gd name="connsiteY2" fmla="*/ 2743200 h 2743200"/>
              <a:gd name="connsiteX3" fmla="*/ 643466 w 6739466"/>
              <a:gd name="connsiteY3" fmla="*/ 2743200 h 2743200"/>
              <a:gd name="connsiteX4" fmla="*/ 643466 w 6739466"/>
              <a:gd name="connsiteY4" fmla="*/ 0 h 2743200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995518 w 7411558"/>
              <a:gd name="connsiteY0" fmla="*/ 289560 h 2752929"/>
              <a:gd name="connsiteX1" fmla="*/ 7411558 w 7411558"/>
              <a:gd name="connsiteY1" fmla="*/ 0 h 2752929"/>
              <a:gd name="connsiteX2" fmla="*/ 7411558 w 7411558"/>
              <a:gd name="connsiteY2" fmla="*/ 2743200 h 2752929"/>
              <a:gd name="connsiteX3" fmla="*/ 1315558 w 7411558"/>
              <a:gd name="connsiteY3" fmla="*/ 2743200 h 2752929"/>
              <a:gd name="connsiteX4" fmla="*/ 995518 w 7411558"/>
              <a:gd name="connsiteY4" fmla="*/ 289560 h 2752929"/>
              <a:gd name="connsiteX0" fmla="*/ 995518 w 7411558"/>
              <a:gd name="connsiteY0" fmla="*/ 182880 h 2646249"/>
              <a:gd name="connsiteX1" fmla="*/ 7411558 w 7411558"/>
              <a:gd name="connsiteY1" fmla="*/ 0 h 2646249"/>
              <a:gd name="connsiteX2" fmla="*/ 7411558 w 7411558"/>
              <a:gd name="connsiteY2" fmla="*/ 2636520 h 2646249"/>
              <a:gd name="connsiteX3" fmla="*/ 1315558 w 7411558"/>
              <a:gd name="connsiteY3" fmla="*/ 2636520 h 2646249"/>
              <a:gd name="connsiteX4" fmla="*/ 995518 w 7411558"/>
              <a:gd name="connsiteY4" fmla="*/ 182880 h 264624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818984"/>
              <a:gd name="connsiteY0" fmla="*/ 388342 h 2851711"/>
              <a:gd name="connsiteX1" fmla="*/ 7518238 w 7818984"/>
              <a:gd name="connsiteY1" fmla="*/ 1196062 h 2851711"/>
              <a:gd name="connsiteX2" fmla="*/ 7411558 w 7818984"/>
              <a:gd name="connsiteY2" fmla="*/ 2841982 h 2851711"/>
              <a:gd name="connsiteX3" fmla="*/ 1315558 w 7818984"/>
              <a:gd name="connsiteY3" fmla="*/ 2841982 h 2851711"/>
              <a:gd name="connsiteX4" fmla="*/ 995518 w 7818984"/>
              <a:gd name="connsiteY4" fmla="*/ 388342 h 2851711"/>
              <a:gd name="connsiteX0" fmla="*/ 1194585 w 8018051"/>
              <a:gd name="connsiteY0" fmla="*/ 388342 h 3401119"/>
              <a:gd name="connsiteX1" fmla="*/ 7717305 w 8018051"/>
              <a:gd name="connsiteY1" fmla="*/ 1196062 h 3401119"/>
              <a:gd name="connsiteX2" fmla="*/ 7610625 w 8018051"/>
              <a:gd name="connsiteY2" fmla="*/ 2841982 h 3401119"/>
              <a:gd name="connsiteX3" fmla="*/ 1514625 w 8018051"/>
              <a:gd name="connsiteY3" fmla="*/ 2841982 h 3401119"/>
              <a:gd name="connsiteX4" fmla="*/ 1194585 w 8018051"/>
              <a:gd name="connsiteY4" fmla="*/ 388342 h 340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8051" h="3401119">
                <a:moveTo>
                  <a:pt x="1194585" y="388342"/>
                </a:moveTo>
                <a:cubicBezTo>
                  <a:pt x="1672105" y="525502"/>
                  <a:pt x="9647705" y="-998498"/>
                  <a:pt x="7717305" y="1196062"/>
                </a:cubicBezTo>
                <a:lnTo>
                  <a:pt x="7610625" y="2841982"/>
                </a:lnTo>
                <a:lnTo>
                  <a:pt x="1514625" y="2841982"/>
                </a:lnTo>
                <a:cubicBezTo>
                  <a:pt x="-649455" y="4914622"/>
                  <a:pt x="-253215" y="571222"/>
                  <a:pt x="1194585" y="3883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22">
            <a:extLst>
              <a:ext uri="{FF2B5EF4-FFF2-40B4-BE49-F238E27FC236}">
                <a16:creationId xmlns:a16="http://schemas.microsoft.com/office/drawing/2014/main" id="{224CC9EE-53C8-1716-819D-B038898A732C}"/>
              </a:ext>
            </a:extLst>
          </p:cNvPr>
          <p:cNvSpPr/>
          <p:nvPr/>
        </p:nvSpPr>
        <p:spPr>
          <a:xfrm>
            <a:off x="9244813" y="7094498"/>
            <a:ext cx="8018051" cy="3401119"/>
          </a:xfrm>
          <a:custGeom>
            <a:avLst/>
            <a:gdLst>
              <a:gd name="connsiteX0" fmla="*/ 0 w 6096000"/>
              <a:gd name="connsiteY0" fmla="*/ 0 h 2743200"/>
              <a:gd name="connsiteX1" fmla="*/ 6096000 w 6096000"/>
              <a:gd name="connsiteY1" fmla="*/ 0 h 2743200"/>
              <a:gd name="connsiteX2" fmla="*/ 6096000 w 6096000"/>
              <a:gd name="connsiteY2" fmla="*/ 2743200 h 2743200"/>
              <a:gd name="connsiteX3" fmla="*/ 0 w 6096000"/>
              <a:gd name="connsiteY3" fmla="*/ 2743200 h 2743200"/>
              <a:gd name="connsiteX4" fmla="*/ 0 w 6096000"/>
              <a:gd name="connsiteY4" fmla="*/ 0 h 2743200"/>
              <a:gd name="connsiteX0" fmla="*/ 643466 w 6739466"/>
              <a:gd name="connsiteY0" fmla="*/ 0 h 2743200"/>
              <a:gd name="connsiteX1" fmla="*/ 6739466 w 6739466"/>
              <a:gd name="connsiteY1" fmla="*/ 0 h 2743200"/>
              <a:gd name="connsiteX2" fmla="*/ 6739466 w 6739466"/>
              <a:gd name="connsiteY2" fmla="*/ 2743200 h 2743200"/>
              <a:gd name="connsiteX3" fmla="*/ 643466 w 6739466"/>
              <a:gd name="connsiteY3" fmla="*/ 2743200 h 2743200"/>
              <a:gd name="connsiteX4" fmla="*/ 643466 w 6739466"/>
              <a:gd name="connsiteY4" fmla="*/ 0 h 2743200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995518 w 7411558"/>
              <a:gd name="connsiteY0" fmla="*/ 289560 h 2752929"/>
              <a:gd name="connsiteX1" fmla="*/ 7411558 w 7411558"/>
              <a:gd name="connsiteY1" fmla="*/ 0 h 2752929"/>
              <a:gd name="connsiteX2" fmla="*/ 7411558 w 7411558"/>
              <a:gd name="connsiteY2" fmla="*/ 2743200 h 2752929"/>
              <a:gd name="connsiteX3" fmla="*/ 1315558 w 7411558"/>
              <a:gd name="connsiteY3" fmla="*/ 2743200 h 2752929"/>
              <a:gd name="connsiteX4" fmla="*/ 995518 w 7411558"/>
              <a:gd name="connsiteY4" fmla="*/ 289560 h 2752929"/>
              <a:gd name="connsiteX0" fmla="*/ 995518 w 7411558"/>
              <a:gd name="connsiteY0" fmla="*/ 182880 h 2646249"/>
              <a:gd name="connsiteX1" fmla="*/ 7411558 w 7411558"/>
              <a:gd name="connsiteY1" fmla="*/ 0 h 2646249"/>
              <a:gd name="connsiteX2" fmla="*/ 7411558 w 7411558"/>
              <a:gd name="connsiteY2" fmla="*/ 2636520 h 2646249"/>
              <a:gd name="connsiteX3" fmla="*/ 1315558 w 7411558"/>
              <a:gd name="connsiteY3" fmla="*/ 2636520 h 2646249"/>
              <a:gd name="connsiteX4" fmla="*/ 995518 w 7411558"/>
              <a:gd name="connsiteY4" fmla="*/ 182880 h 264624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818984"/>
              <a:gd name="connsiteY0" fmla="*/ 388342 h 2851711"/>
              <a:gd name="connsiteX1" fmla="*/ 7518238 w 7818984"/>
              <a:gd name="connsiteY1" fmla="*/ 1196062 h 2851711"/>
              <a:gd name="connsiteX2" fmla="*/ 7411558 w 7818984"/>
              <a:gd name="connsiteY2" fmla="*/ 2841982 h 2851711"/>
              <a:gd name="connsiteX3" fmla="*/ 1315558 w 7818984"/>
              <a:gd name="connsiteY3" fmla="*/ 2841982 h 2851711"/>
              <a:gd name="connsiteX4" fmla="*/ 995518 w 7818984"/>
              <a:gd name="connsiteY4" fmla="*/ 388342 h 2851711"/>
              <a:gd name="connsiteX0" fmla="*/ 1194585 w 8018051"/>
              <a:gd name="connsiteY0" fmla="*/ 388342 h 3401119"/>
              <a:gd name="connsiteX1" fmla="*/ 7717305 w 8018051"/>
              <a:gd name="connsiteY1" fmla="*/ 1196062 h 3401119"/>
              <a:gd name="connsiteX2" fmla="*/ 7610625 w 8018051"/>
              <a:gd name="connsiteY2" fmla="*/ 2841982 h 3401119"/>
              <a:gd name="connsiteX3" fmla="*/ 1514625 w 8018051"/>
              <a:gd name="connsiteY3" fmla="*/ 2841982 h 3401119"/>
              <a:gd name="connsiteX4" fmla="*/ 1194585 w 8018051"/>
              <a:gd name="connsiteY4" fmla="*/ 388342 h 340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8051" h="3401119">
                <a:moveTo>
                  <a:pt x="1194585" y="388342"/>
                </a:moveTo>
                <a:cubicBezTo>
                  <a:pt x="1672105" y="525502"/>
                  <a:pt x="9647705" y="-998498"/>
                  <a:pt x="7717305" y="1196062"/>
                </a:cubicBezTo>
                <a:lnTo>
                  <a:pt x="7610625" y="2841982"/>
                </a:lnTo>
                <a:lnTo>
                  <a:pt x="1514625" y="2841982"/>
                </a:lnTo>
                <a:cubicBezTo>
                  <a:pt x="-649455" y="4914622"/>
                  <a:pt x="-253215" y="571222"/>
                  <a:pt x="1194585" y="388342"/>
                </a:cubicBez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61845AD-F668-5FF1-5846-225F189C082F}"/>
              </a:ext>
            </a:extLst>
          </p:cNvPr>
          <p:cNvGrpSpPr/>
          <p:nvPr/>
        </p:nvGrpSpPr>
        <p:grpSpPr>
          <a:xfrm>
            <a:off x="-4571645" y="-2785348"/>
            <a:ext cx="5479662" cy="2410897"/>
            <a:chOff x="-975005" y="-1124188"/>
            <a:chExt cx="5479662" cy="2410897"/>
          </a:xfrm>
        </p:grpSpPr>
        <p:sp>
          <p:nvSpPr>
            <p:cNvPr id="11" name="Retângulo: Cantos Arredondados 27">
              <a:extLst>
                <a:ext uri="{FF2B5EF4-FFF2-40B4-BE49-F238E27FC236}">
                  <a16:creationId xmlns:a16="http://schemas.microsoft.com/office/drawing/2014/main" id="{77BA7074-BCB2-6A7C-1085-40BBED109FDE}"/>
                </a:ext>
              </a:extLst>
            </p:cNvPr>
            <p:cNvSpPr/>
            <p:nvPr/>
          </p:nvSpPr>
          <p:spPr>
            <a:xfrm>
              <a:off x="-594005" y="-895588"/>
              <a:ext cx="5098662" cy="2182297"/>
            </a:xfrm>
            <a:custGeom>
              <a:avLst/>
              <a:gdLst>
                <a:gd name="connsiteX0" fmla="*/ 0 w 5090160"/>
                <a:gd name="connsiteY0" fmla="*/ 1091149 h 2182297"/>
                <a:gd name="connsiteX1" fmla="*/ 1091149 w 5090160"/>
                <a:gd name="connsiteY1" fmla="*/ 0 h 2182297"/>
                <a:gd name="connsiteX2" fmla="*/ 3999012 w 5090160"/>
                <a:gd name="connsiteY2" fmla="*/ 0 h 2182297"/>
                <a:gd name="connsiteX3" fmla="*/ 5090161 w 5090160"/>
                <a:gd name="connsiteY3" fmla="*/ 1091149 h 2182297"/>
                <a:gd name="connsiteX4" fmla="*/ 5090160 w 5090160"/>
                <a:gd name="connsiteY4" fmla="*/ 1091149 h 2182297"/>
                <a:gd name="connsiteX5" fmla="*/ 3999011 w 5090160"/>
                <a:gd name="connsiteY5" fmla="*/ 2182298 h 2182297"/>
                <a:gd name="connsiteX6" fmla="*/ 1091149 w 5090160"/>
                <a:gd name="connsiteY6" fmla="*/ 2182297 h 2182297"/>
                <a:gd name="connsiteX7" fmla="*/ 0 w 5090160"/>
                <a:gd name="connsiteY7" fmla="*/ 1091148 h 2182297"/>
                <a:gd name="connsiteX8" fmla="*/ 0 w 5090160"/>
                <a:gd name="connsiteY8" fmla="*/ 1091149 h 2182297"/>
                <a:gd name="connsiteX0" fmla="*/ 0 w 5090161"/>
                <a:gd name="connsiteY0" fmla="*/ 1091149 h 2182297"/>
                <a:gd name="connsiteX1" fmla="*/ 1091149 w 5090161"/>
                <a:gd name="connsiteY1" fmla="*/ 0 h 2182297"/>
                <a:gd name="connsiteX2" fmla="*/ 3999012 w 5090161"/>
                <a:gd name="connsiteY2" fmla="*/ 0 h 2182297"/>
                <a:gd name="connsiteX3" fmla="*/ 5090161 w 5090161"/>
                <a:gd name="connsiteY3" fmla="*/ 1091149 h 2182297"/>
                <a:gd name="connsiteX4" fmla="*/ 5090160 w 5090161"/>
                <a:gd name="connsiteY4" fmla="*/ 1091149 h 2182297"/>
                <a:gd name="connsiteX5" fmla="*/ 3602771 w 5090161"/>
                <a:gd name="connsiteY5" fmla="*/ 1862258 h 2182297"/>
                <a:gd name="connsiteX6" fmla="*/ 1091149 w 5090161"/>
                <a:gd name="connsiteY6" fmla="*/ 2182297 h 2182297"/>
                <a:gd name="connsiteX7" fmla="*/ 0 w 5090161"/>
                <a:gd name="connsiteY7" fmla="*/ 1091148 h 2182297"/>
                <a:gd name="connsiteX8" fmla="*/ 0 w 5090161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98662" h="2182297">
                  <a:moveTo>
                    <a:pt x="0" y="1091149"/>
                  </a:moveTo>
                  <a:cubicBezTo>
                    <a:pt x="0" y="488524"/>
                    <a:pt x="488524" y="0"/>
                    <a:pt x="1091149" y="0"/>
                  </a:cubicBezTo>
                  <a:lnTo>
                    <a:pt x="3999012" y="0"/>
                  </a:lnTo>
                  <a:cubicBezTo>
                    <a:pt x="4601637" y="0"/>
                    <a:pt x="5090161" y="488524"/>
                    <a:pt x="5090161" y="1091149"/>
                  </a:cubicBezTo>
                  <a:lnTo>
                    <a:pt x="5090160" y="1091149"/>
                  </a:lnTo>
                  <a:cubicBezTo>
                    <a:pt x="5090160" y="1693774"/>
                    <a:pt x="5302676" y="1923218"/>
                    <a:pt x="3602771" y="1862258"/>
                  </a:cubicBezTo>
                  <a:cubicBezTo>
                    <a:pt x="2374404" y="1587938"/>
                    <a:pt x="2060436" y="2182297"/>
                    <a:pt x="1091149" y="2182297"/>
                  </a:cubicBezTo>
                  <a:cubicBezTo>
                    <a:pt x="488524" y="2182297"/>
                    <a:pt x="0" y="1693773"/>
                    <a:pt x="0" y="1091148"/>
                  </a:cubicBezTo>
                  <a:lnTo>
                    <a:pt x="0" y="109114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2" name="Retângulo: Cantos Arredondados 27">
              <a:extLst>
                <a:ext uri="{FF2B5EF4-FFF2-40B4-BE49-F238E27FC236}">
                  <a16:creationId xmlns:a16="http://schemas.microsoft.com/office/drawing/2014/main" id="{419B1EA2-B501-863C-99C4-66FD810E73D7}"/>
                </a:ext>
              </a:extLst>
            </p:cNvPr>
            <p:cNvSpPr/>
            <p:nvPr/>
          </p:nvSpPr>
          <p:spPr>
            <a:xfrm>
              <a:off x="-792125" y="-1017508"/>
              <a:ext cx="5098662" cy="2182297"/>
            </a:xfrm>
            <a:custGeom>
              <a:avLst/>
              <a:gdLst>
                <a:gd name="connsiteX0" fmla="*/ 0 w 5090160"/>
                <a:gd name="connsiteY0" fmla="*/ 1091149 h 2182297"/>
                <a:gd name="connsiteX1" fmla="*/ 1091149 w 5090160"/>
                <a:gd name="connsiteY1" fmla="*/ 0 h 2182297"/>
                <a:gd name="connsiteX2" fmla="*/ 3999012 w 5090160"/>
                <a:gd name="connsiteY2" fmla="*/ 0 h 2182297"/>
                <a:gd name="connsiteX3" fmla="*/ 5090161 w 5090160"/>
                <a:gd name="connsiteY3" fmla="*/ 1091149 h 2182297"/>
                <a:gd name="connsiteX4" fmla="*/ 5090160 w 5090160"/>
                <a:gd name="connsiteY4" fmla="*/ 1091149 h 2182297"/>
                <a:gd name="connsiteX5" fmla="*/ 3999011 w 5090160"/>
                <a:gd name="connsiteY5" fmla="*/ 2182298 h 2182297"/>
                <a:gd name="connsiteX6" fmla="*/ 1091149 w 5090160"/>
                <a:gd name="connsiteY6" fmla="*/ 2182297 h 2182297"/>
                <a:gd name="connsiteX7" fmla="*/ 0 w 5090160"/>
                <a:gd name="connsiteY7" fmla="*/ 1091148 h 2182297"/>
                <a:gd name="connsiteX8" fmla="*/ 0 w 5090160"/>
                <a:gd name="connsiteY8" fmla="*/ 1091149 h 2182297"/>
                <a:gd name="connsiteX0" fmla="*/ 0 w 5090161"/>
                <a:gd name="connsiteY0" fmla="*/ 1091149 h 2182297"/>
                <a:gd name="connsiteX1" fmla="*/ 1091149 w 5090161"/>
                <a:gd name="connsiteY1" fmla="*/ 0 h 2182297"/>
                <a:gd name="connsiteX2" fmla="*/ 3999012 w 5090161"/>
                <a:gd name="connsiteY2" fmla="*/ 0 h 2182297"/>
                <a:gd name="connsiteX3" fmla="*/ 5090161 w 5090161"/>
                <a:gd name="connsiteY3" fmla="*/ 1091149 h 2182297"/>
                <a:gd name="connsiteX4" fmla="*/ 5090160 w 5090161"/>
                <a:gd name="connsiteY4" fmla="*/ 1091149 h 2182297"/>
                <a:gd name="connsiteX5" fmla="*/ 3602771 w 5090161"/>
                <a:gd name="connsiteY5" fmla="*/ 1862258 h 2182297"/>
                <a:gd name="connsiteX6" fmla="*/ 1091149 w 5090161"/>
                <a:gd name="connsiteY6" fmla="*/ 2182297 h 2182297"/>
                <a:gd name="connsiteX7" fmla="*/ 0 w 5090161"/>
                <a:gd name="connsiteY7" fmla="*/ 1091148 h 2182297"/>
                <a:gd name="connsiteX8" fmla="*/ 0 w 5090161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98662" h="2182297">
                  <a:moveTo>
                    <a:pt x="0" y="1091149"/>
                  </a:moveTo>
                  <a:cubicBezTo>
                    <a:pt x="0" y="488524"/>
                    <a:pt x="488524" y="0"/>
                    <a:pt x="1091149" y="0"/>
                  </a:cubicBezTo>
                  <a:lnTo>
                    <a:pt x="3999012" y="0"/>
                  </a:lnTo>
                  <a:cubicBezTo>
                    <a:pt x="4601637" y="0"/>
                    <a:pt x="5090161" y="488524"/>
                    <a:pt x="5090161" y="1091149"/>
                  </a:cubicBezTo>
                  <a:lnTo>
                    <a:pt x="5090160" y="1091149"/>
                  </a:lnTo>
                  <a:cubicBezTo>
                    <a:pt x="5090160" y="1693774"/>
                    <a:pt x="5302676" y="1923218"/>
                    <a:pt x="3602771" y="1862258"/>
                  </a:cubicBezTo>
                  <a:cubicBezTo>
                    <a:pt x="2374404" y="1587938"/>
                    <a:pt x="2060436" y="2182297"/>
                    <a:pt x="1091149" y="2182297"/>
                  </a:cubicBezTo>
                  <a:cubicBezTo>
                    <a:pt x="488524" y="2182297"/>
                    <a:pt x="0" y="1693773"/>
                    <a:pt x="0" y="1091148"/>
                  </a:cubicBezTo>
                  <a:lnTo>
                    <a:pt x="0" y="10911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27">
              <a:extLst>
                <a:ext uri="{FF2B5EF4-FFF2-40B4-BE49-F238E27FC236}">
                  <a16:creationId xmlns:a16="http://schemas.microsoft.com/office/drawing/2014/main" id="{7F43FA5A-7C65-0494-FA92-2CA91D99F17C}"/>
                </a:ext>
              </a:extLst>
            </p:cNvPr>
            <p:cNvSpPr/>
            <p:nvPr/>
          </p:nvSpPr>
          <p:spPr>
            <a:xfrm>
              <a:off x="-975005" y="-1124188"/>
              <a:ext cx="5098662" cy="2182297"/>
            </a:xfrm>
            <a:custGeom>
              <a:avLst/>
              <a:gdLst>
                <a:gd name="connsiteX0" fmla="*/ 0 w 5090160"/>
                <a:gd name="connsiteY0" fmla="*/ 1091149 h 2182297"/>
                <a:gd name="connsiteX1" fmla="*/ 1091149 w 5090160"/>
                <a:gd name="connsiteY1" fmla="*/ 0 h 2182297"/>
                <a:gd name="connsiteX2" fmla="*/ 3999012 w 5090160"/>
                <a:gd name="connsiteY2" fmla="*/ 0 h 2182297"/>
                <a:gd name="connsiteX3" fmla="*/ 5090161 w 5090160"/>
                <a:gd name="connsiteY3" fmla="*/ 1091149 h 2182297"/>
                <a:gd name="connsiteX4" fmla="*/ 5090160 w 5090160"/>
                <a:gd name="connsiteY4" fmla="*/ 1091149 h 2182297"/>
                <a:gd name="connsiteX5" fmla="*/ 3999011 w 5090160"/>
                <a:gd name="connsiteY5" fmla="*/ 2182298 h 2182297"/>
                <a:gd name="connsiteX6" fmla="*/ 1091149 w 5090160"/>
                <a:gd name="connsiteY6" fmla="*/ 2182297 h 2182297"/>
                <a:gd name="connsiteX7" fmla="*/ 0 w 5090160"/>
                <a:gd name="connsiteY7" fmla="*/ 1091148 h 2182297"/>
                <a:gd name="connsiteX8" fmla="*/ 0 w 5090160"/>
                <a:gd name="connsiteY8" fmla="*/ 1091149 h 2182297"/>
                <a:gd name="connsiteX0" fmla="*/ 0 w 5090161"/>
                <a:gd name="connsiteY0" fmla="*/ 1091149 h 2182297"/>
                <a:gd name="connsiteX1" fmla="*/ 1091149 w 5090161"/>
                <a:gd name="connsiteY1" fmla="*/ 0 h 2182297"/>
                <a:gd name="connsiteX2" fmla="*/ 3999012 w 5090161"/>
                <a:gd name="connsiteY2" fmla="*/ 0 h 2182297"/>
                <a:gd name="connsiteX3" fmla="*/ 5090161 w 5090161"/>
                <a:gd name="connsiteY3" fmla="*/ 1091149 h 2182297"/>
                <a:gd name="connsiteX4" fmla="*/ 5090160 w 5090161"/>
                <a:gd name="connsiteY4" fmla="*/ 1091149 h 2182297"/>
                <a:gd name="connsiteX5" fmla="*/ 3602771 w 5090161"/>
                <a:gd name="connsiteY5" fmla="*/ 1862258 h 2182297"/>
                <a:gd name="connsiteX6" fmla="*/ 1091149 w 5090161"/>
                <a:gd name="connsiteY6" fmla="*/ 2182297 h 2182297"/>
                <a:gd name="connsiteX7" fmla="*/ 0 w 5090161"/>
                <a:gd name="connsiteY7" fmla="*/ 1091148 h 2182297"/>
                <a:gd name="connsiteX8" fmla="*/ 0 w 5090161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98662" h="2182297">
                  <a:moveTo>
                    <a:pt x="0" y="1091149"/>
                  </a:moveTo>
                  <a:cubicBezTo>
                    <a:pt x="0" y="488524"/>
                    <a:pt x="488524" y="0"/>
                    <a:pt x="1091149" y="0"/>
                  </a:cubicBezTo>
                  <a:lnTo>
                    <a:pt x="3999012" y="0"/>
                  </a:lnTo>
                  <a:cubicBezTo>
                    <a:pt x="4601637" y="0"/>
                    <a:pt x="5090161" y="488524"/>
                    <a:pt x="5090161" y="1091149"/>
                  </a:cubicBezTo>
                  <a:lnTo>
                    <a:pt x="5090160" y="1091149"/>
                  </a:lnTo>
                  <a:cubicBezTo>
                    <a:pt x="5090160" y="1693774"/>
                    <a:pt x="5302676" y="1923218"/>
                    <a:pt x="3602771" y="1862258"/>
                  </a:cubicBezTo>
                  <a:cubicBezTo>
                    <a:pt x="2374404" y="1587938"/>
                    <a:pt x="2060436" y="2182297"/>
                    <a:pt x="1091149" y="2182297"/>
                  </a:cubicBezTo>
                  <a:cubicBezTo>
                    <a:pt x="488524" y="2182297"/>
                    <a:pt x="0" y="1693773"/>
                    <a:pt x="0" y="1091148"/>
                  </a:cubicBezTo>
                  <a:lnTo>
                    <a:pt x="0" y="109114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7F0D577-CE29-A3ED-F6A3-55D0FA18153D}"/>
              </a:ext>
            </a:extLst>
          </p:cNvPr>
          <p:cNvGrpSpPr/>
          <p:nvPr/>
        </p:nvGrpSpPr>
        <p:grpSpPr>
          <a:xfrm rot="2893001">
            <a:off x="12796786" y="1357710"/>
            <a:ext cx="6002817" cy="1180822"/>
            <a:chOff x="4986759" y="1357710"/>
            <a:chExt cx="6002817" cy="1180822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60D0E541-98E5-2BA2-681E-6323D8F4DAC4}"/>
                </a:ext>
              </a:extLst>
            </p:cNvPr>
            <p:cNvSpPr/>
            <p:nvPr/>
          </p:nvSpPr>
          <p:spPr>
            <a:xfrm>
              <a:off x="5609856" y="1357710"/>
              <a:ext cx="5379720" cy="1180822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msung Sharp Sans" panose="02000503000000020004" pitchFamily="50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  Roupas bem simples e confortáveis, porque a dança exige muito movimento.</a:t>
              </a: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759240E0-492F-E5C9-44FA-29C0F0D383B0}"/>
                </a:ext>
              </a:extLst>
            </p:cNvPr>
            <p:cNvSpPr/>
            <p:nvPr/>
          </p:nvSpPr>
          <p:spPr>
            <a:xfrm>
              <a:off x="4986759" y="1470263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1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3A67700-7F61-40E8-C9D6-99DB029F5DF5}"/>
              </a:ext>
            </a:extLst>
          </p:cNvPr>
          <p:cNvGrpSpPr/>
          <p:nvPr/>
        </p:nvGrpSpPr>
        <p:grpSpPr>
          <a:xfrm rot="2893001">
            <a:off x="12796786" y="2758996"/>
            <a:ext cx="6002817" cy="1180822"/>
            <a:chOff x="4986759" y="2758996"/>
            <a:chExt cx="6002817" cy="1180822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0BEF2E1F-FDDC-BEAA-B3A0-6C3C1E30FD1C}"/>
                </a:ext>
              </a:extLst>
            </p:cNvPr>
            <p:cNvSpPr/>
            <p:nvPr/>
          </p:nvSpPr>
          <p:spPr>
            <a:xfrm>
              <a:off x="5609856" y="2758996"/>
              <a:ext cx="5379720" cy="11808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msung Sharp Sans" panose="02000503000000020004" pitchFamily="50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Uso de cores fortes e vivas, tipo vermelho, amarelo e azul, pra destacar no meio da roda.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46DB2DAA-7227-8D1D-6732-D6C1CCF68F61}"/>
                </a:ext>
              </a:extLst>
            </p:cNvPr>
            <p:cNvSpPr/>
            <p:nvPr/>
          </p:nvSpPr>
          <p:spPr>
            <a:xfrm>
              <a:off x="4986759" y="2892207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2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D1EED95-90E6-7DBB-A078-06C027883C45}"/>
              </a:ext>
            </a:extLst>
          </p:cNvPr>
          <p:cNvGrpSpPr/>
          <p:nvPr/>
        </p:nvGrpSpPr>
        <p:grpSpPr>
          <a:xfrm rot="2893001">
            <a:off x="12796786" y="4168418"/>
            <a:ext cx="6002817" cy="1180822"/>
            <a:chOff x="4986759" y="4168418"/>
            <a:chExt cx="6002817" cy="1180822"/>
          </a:xfrm>
        </p:grpSpPr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DC451FD0-F9F9-6E7C-D471-1FE558B77D67}"/>
                </a:ext>
              </a:extLst>
            </p:cNvPr>
            <p:cNvSpPr/>
            <p:nvPr/>
          </p:nvSpPr>
          <p:spPr>
            <a:xfrm>
              <a:off x="5609856" y="4168418"/>
              <a:ext cx="5379720" cy="11808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msung Sharp Sans" panose="02000503000000020004" pitchFamily="50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Muitas vezes tem chapéu de palha e acessórios feitos de materiais naturais, porque a dança vem da cultura popular do Nordeste.</a:t>
              </a:r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5FE9913E-6F45-F659-CA86-B82C91AE2825}"/>
                </a:ext>
              </a:extLst>
            </p:cNvPr>
            <p:cNvSpPr/>
            <p:nvPr/>
          </p:nvSpPr>
          <p:spPr>
            <a:xfrm>
              <a:off x="4986759" y="423104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3</a:t>
              </a:r>
            </a:p>
          </p:txBody>
        </p:sp>
      </p:grpSp>
      <p:pic>
        <p:nvPicPr>
          <p:cNvPr id="29" name="Imagem 28" descr="Foto de uma cortina&#10;&#10;O conteúdo gerado por IA pode estar incorreto.">
            <a:extLst>
              <a:ext uri="{FF2B5EF4-FFF2-40B4-BE49-F238E27FC236}">
                <a16:creationId xmlns:a16="http://schemas.microsoft.com/office/drawing/2014/main" id="{8BDBA6B9-EF98-A491-2A65-D909A9BDD8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58272" y="4119663"/>
            <a:ext cx="2918182" cy="2918182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C5CD977-578C-50C1-665F-6B62DDB61D03}"/>
              </a:ext>
            </a:extLst>
          </p:cNvPr>
          <p:cNvGrpSpPr/>
          <p:nvPr/>
        </p:nvGrpSpPr>
        <p:grpSpPr>
          <a:xfrm>
            <a:off x="-1223285" y="2546114"/>
            <a:ext cx="914400" cy="914400"/>
            <a:chOff x="329296" y="3406418"/>
            <a:chExt cx="914400" cy="914400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4B912525-138E-0211-A417-7E829567B052}"/>
                </a:ext>
              </a:extLst>
            </p:cNvPr>
            <p:cNvSpPr/>
            <p:nvPr/>
          </p:nvSpPr>
          <p:spPr>
            <a:xfrm>
              <a:off x="329296" y="3406418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2" name="Gráfico 31" descr="Cabide de roupas com preenchimento sólido">
              <a:extLst>
                <a:ext uri="{FF2B5EF4-FFF2-40B4-BE49-F238E27FC236}">
                  <a16:creationId xmlns:a16="http://schemas.microsoft.com/office/drawing/2014/main" id="{CD715269-3719-A6A6-843B-BC29E602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6787" y="3429000"/>
              <a:ext cx="739418" cy="739418"/>
            </a:xfrm>
            <a:prstGeom prst="rect">
              <a:avLst/>
            </a:prstGeom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8367A43-3E2F-5C4D-A0A8-6EA992FAED8E}"/>
              </a:ext>
            </a:extLst>
          </p:cNvPr>
          <p:cNvSpPr txBox="1"/>
          <p:nvPr/>
        </p:nvSpPr>
        <p:spPr>
          <a:xfrm>
            <a:off x="11015331" y="6235202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Leandro</a:t>
            </a:r>
          </a:p>
        </p:txBody>
      </p:sp>
    </p:spTree>
    <p:extLst>
      <p:ext uri="{BB962C8B-B14F-4D97-AF65-F5344CB8AC3E}">
        <p14:creationId xmlns:p14="http://schemas.microsoft.com/office/powerpoint/2010/main" val="285668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13FC3E-BFA0-9BD2-F0FE-353E3A673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D08823D0-66DE-1893-5E22-4AA7E6F18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687" y="4482732"/>
            <a:ext cx="2068079" cy="2068079"/>
          </a:xfrm>
          <a:prstGeom prst="rect">
            <a:avLst/>
          </a:prstGeom>
        </p:spPr>
      </p:pic>
      <p:pic>
        <p:nvPicPr>
          <p:cNvPr id="19" name="Imagem 18" descr="notas musicais 1200824 PNG">
            <a:extLst>
              <a:ext uri="{FF2B5EF4-FFF2-40B4-BE49-F238E27FC236}">
                <a16:creationId xmlns:a16="http://schemas.microsoft.com/office/drawing/2014/main" id="{E8DD184C-07FB-BE25-BE0F-2264F3351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400" y="957532"/>
            <a:ext cx="2040348" cy="2282013"/>
          </a:xfrm>
          <a:prstGeom prst="rect">
            <a:avLst/>
          </a:prstGeom>
        </p:spPr>
      </p:pic>
      <p:sp>
        <p:nvSpPr>
          <p:cNvPr id="16" name="Retângulo: Cantos Arredondados 27">
            <a:extLst>
              <a:ext uri="{FF2B5EF4-FFF2-40B4-BE49-F238E27FC236}">
                <a16:creationId xmlns:a16="http://schemas.microsoft.com/office/drawing/2014/main" id="{233EA372-E108-82EE-A007-E4D352E6EE0F}"/>
              </a:ext>
            </a:extLst>
          </p:cNvPr>
          <p:cNvSpPr/>
          <p:nvPr/>
        </p:nvSpPr>
        <p:spPr>
          <a:xfrm>
            <a:off x="-594005" y="-895588"/>
            <a:ext cx="5098662" cy="2182297"/>
          </a:xfrm>
          <a:custGeom>
            <a:avLst/>
            <a:gdLst>
              <a:gd name="connsiteX0" fmla="*/ 0 w 5090160"/>
              <a:gd name="connsiteY0" fmla="*/ 1091149 h 2182297"/>
              <a:gd name="connsiteX1" fmla="*/ 1091149 w 5090160"/>
              <a:gd name="connsiteY1" fmla="*/ 0 h 2182297"/>
              <a:gd name="connsiteX2" fmla="*/ 3999012 w 5090160"/>
              <a:gd name="connsiteY2" fmla="*/ 0 h 2182297"/>
              <a:gd name="connsiteX3" fmla="*/ 5090161 w 5090160"/>
              <a:gd name="connsiteY3" fmla="*/ 1091149 h 2182297"/>
              <a:gd name="connsiteX4" fmla="*/ 5090160 w 5090160"/>
              <a:gd name="connsiteY4" fmla="*/ 1091149 h 2182297"/>
              <a:gd name="connsiteX5" fmla="*/ 3999011 w 5090160"/>
              <a:gd name="connsiteY5" fmla="*/ 2182298 h 2182297"/>
              <a:gd name="connsiteX6" fmla="*/ 1091149 w 5090160"/>
              <a:gd name="connsiteY6" fmla="*/ 2182297 h 2182297"/>
              <a:gd name="connsiteX7" fmla="*/ 0 w 5090160"/>
              <a:gd name="connsiteY7" fmla="*/ 1091148 h 2182297"/>
              <a:gd name="connsiteX8" fmla="*/ 0 w 5090160"/>
              <a:gd name="connsiteY8" fmla="*/ 1091149 h 2182297"/>
              <a:gd name="connsiteX0" fmla="*/ 0 w 5090161"/>
              <a:gd name="connsiteY0" fmla="*/ 1091149 h 2182297"/>
              <a:gd name="connsiteX1" fmla="*/ 1091149 w 5090161"/>
              <a:gd name="connsiteY1" fmla="*/ 0 h 2182297"/>
              <a:gd name="connsiteX2" fmla="*/ 3999012 w 5090161"/>
              <a:gd name="connsiteY2" fmla="*/ 0 h 2182297"/>
              <a:gd name="connsiteX3" fmla="*/ 5090161 w 5090161"/>
              <a:gd name="connsiteY3" fmla="*/ 1091149 h 2182297"/>
              <a:gd name="connsiteX4" fmla="*/ 5090160 w 5090161"/>
              <a:gd name="connsiteY4" fmla="*/ 1091149 h 2182297"/>
              <a:gd name="connsiteX5" fmla="*/ 3602771 w 5090161"/>
              <a:gd name="connsiteY5" fmla="*/ 1862258 h 2182297"/>
              <a:gd name="connsiteX6" fmla="*/ 1091149 w 5090161"/>
              <a:gd name="connsiteY6" fmla="*/ 2182297 h 2182297"/>
              <a:gd name="connsiteX7" fmla="*/ 0 w 5090161"/>
              <a:gd name="connsiteY7" fmla="*/ 1091148 h 2182297"/>
              <a:gd name="connsiteX8" fmla="*/ 0 w 5090161"/>
              <a:gd name="connsiteY8" fmla="*/ 1091149 h 2182297"/>
              <a:gd name="connsiteX0" fmla="*/ 0 w 5098662"/>
              <a:gd name="connsiteY0" fmla="*/ 1091149 h 2182297"/>
              <a:gd name="connsiteX1" fmla="*/ 1091149 w 5098662"/>
              <a:gd name="connsiteY1" fmla="*/ 0 h 2182297"/>
              <a:gd name="connsiteX2" fmla="*/ 3999012 w 5098662"/>
              <a:gd name="connsiteY2" fmla="*/ 0 h 2182297"/>
              <a:gd name="connsiteX3" fmla="*/ 5090161 w 5098662"/>
              <a:gd name="connsiteY3" fmla="*/ 1091149 h 2182297"/>
              <a:gd name="connsiteX4" fmla="*/ 5090160 w 5098662"/>
              <a:gd name="connsiteY4" fmla="*/ 1091149 h 2182297"/>
              <a:gd name="connsiteX5" fmla="*/ 3602771 w 5098662"/>
              <a:gd name="connsiteY5" fmla="*/ 1862258 h 2182297"/>
              <a:gd name="connsiteX6" fmla="*/ 1091149 w 5098662"/>
              <a:gd name="connsiteY6" fmla="*/ 2182297 h 2182297"/>
              <a:gd name="connsiteX7" fmla="*/ 0 w 5098662"/>
              <a:gd name="connsiteY7" fmla="*/ 1091148 h 2182297"/>
              <a:gd name="connsiteX8" fmla="*/ 0 w 5098662"/>
              <a:gd name="connsiteY8" fmla="*/ 1091149 h 2182297"/>
              <a:gd name="connsiteX0" fmla="*/ 0 w 5098662"/>
              <a:gd name="connsiteY0" fmla="*/ 1091149 h 2182297"/>
              <a:gd name="connsiteX1" fmla="*/ 1091149 w 5098662"/>
              <a:gd name="connsiteY1" fmla="*/ 0 h 2182297"/>
              <a:gd name="connsiteX2" fmla="*/ 3999012 w 5098662"/>
              <a:gd name="connsiteY2" fmla="*/ 0 h 2182297"/>
              <a:gd name="connsiteX3" fmla="*/ 5090161 w 5098662"/>
              <a:gd name="connsiteY3" fmla="*/ 1091149 h 2182297"/>
              <a:gd name="connsiteX4" fmla="*/ 5090160 w 5098662"/>
              <a:gd name="connsiteY4" fmla="*/ 1091149 h 2182297"/>
              <a:gd name="connsiteX5" fmla="*/ 3602771 w 5098662"/>
              <a:gd name="connsiteY5" fmla="*/ 1862258 h 2182297"/>
              <a:gd name="connsiteX6" fmla="*/ 1091149 w 5098662"/>
              <a:gd name="connsiteY6" fmla="*/ 2182297 h 2182297"/>
              <a:gd name="connsiteX7" fmla="*/ 0 w 5098662"/>
              <a:gd name="connsiteY7" fmla="*/ 1091148 h 2182297"/>
              <a:gd name="connsiteX8" fmla="*/ 0 w 5098662"/>
              <a:gd name="connsiteY8" fmla="*/ 1091149 h 218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8662" h="2182297">
                <a:moveTo>
                  <a:pt x="0" y="1091149"/>
                </a:moveTo>
                <a:cubicBezTo>
                  <a:pt x="0" y="488524"/>
                  <a:pt x="488524" y="0"/>
                  <a:pt x="1091149" y="0"/>
                </a:cubicBezTo>
                <a:lnTo>
                  <a:pt x="3999012" y="0"/>
                </a:lnTo>
                <a:cubicBezTo>
                  <a:pt x="4601637" y="0"/>
                  <a:pt x="5090161" y="488524"/>
                  <a:pt x="5090161" y="1091149"/>
                </a:cubicBezTo>
                <a:lnTo>
                  <a:pt x="5090160" y="1091149"/>
                </a:lnTo>
                <a:cubicBezTo>
                  <a:pt x="5090160" y="1693774"/>
                  <a:pt x="5302676" y="1923218"/>
                  <a:pt x="3602771" y="1862258"/>
                </a:cubicBezTo>
                <a:cubicBezTo>
                  <a:pt x="2374404" y="1587938"/>
                  <a:pt x="2060436" y="2182297"/>
                  <a:pt x="1091149" y="2182297"/>
                </a:cubicBezTo>
                <a:cubicBezTo>
                  <a:pt x="488524" y="2182297"/>
                  <a:pt x="0" y="1693773"/>
                  <a:pt x="0" y="1091148"/>
                </a:cubicBezTo>
                <a:lnTo>
                  <a:pt x="0" y="1091149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7" name="Retângulo: Cantos Arredondados 27">
            <a:extLst>
              <a:ext uri="{FF2B5EF4-FFF2-40B4-BE49-F238E27FC236}">
                <a16:creationId xmlns:a16="http://schemas.microsoft.com/office/drawing/2014/main" id="{E0EFDB80-E0E7-1227-0F76-5D574BC129DC}"/>
              </a:ext>
            </a:extLst>
          </p:cNvPr>
          <p:cNvSpPr/>
          <p:nvPr/>
        </p:nvSpPr>
        <p:spPr>
          <a:xfrm>
            <a:off x="-792125" y="-1017508"/>
            <a:ext cx="5098662" cy="2182297"/>
          </a:xfrm>
          <a:custGeom>
            <a:avLst/>
            <a:gdLst>
              <a:gd name="connsiteX0" fmla="*/ 0 w 5090160"/>
              <a:gd name="connsiteY0" fmla="*/ 1091149 h 2182297"/>
              <a:gd name="connsiteX1" fmla="*/ 1091149 w 5090160"/>
              <a:gd name="connsiteY1" fmla="*/ 0 h 2182297"/>
              <a:gd name="connsiteX2" fmla="*/ 3999012 w 5090160"/>
              <a:gd name="connsiteY2" fmla="*/ 0 h 2182297"/>
              <a:gd name="connsiteX3" fmla="*/ 5090161 w 5090160"/>
              <a:gd name="connsiteY3" fmla="*/ 1091149 h 2182297"/>
              <a:gd name="connsiteX4" fmla="*/ 5090160 w 5090160"/>
              <a:gd name="connsiteY4" fmla="*/ 1091149 h 2182297"/>
              <a:gd name="connsiteX5" fmla="*/ 3999011 w 5090160"/>
              <a:gd name="connsiteY5" fmla="*/ 2182298 h 2182297"/>
              <a:gd name="connsiteX6" fmla="*/ 1091149 w 5090160"/>
              <a:gd name="connsiteY6" fmla="*/ 2182297 h 2182297"/>
              <a:gd name="connsiteX7" fmla="*/ 0 w 5090160"/>
              <a:gd name="connsiteY7" fmla="*/ 1091148 h 2182297"/>
              <a:gd name="connsiteX8" fmla="*/ 0 w 5090160"/>
              <a:gd name="connsiteY8" fmla="*/ 1091149 h 2182297"/>
              <a:gd name="connsiteX0" fmla="*/ 0 w 5090161"/>
              <a:gd name="connsiteY0" fmla="*/ 1091149 h 2182297"/>
              <a:gd name="connsiteX1" fmla="*/ 1091149 w 5090161"/>
              <a:gd name="connsiteY1" fmla="*/ 0 h 2182297"/>
              <a:gd name="connsiteX2" fmla="*/ 3999012 w 5090161"/>
              <a:gd name="connsiteY2" fmla="*/ 0 h 2182297"/>
              <a:gd name="connsiteX3" fmla="*/ 5090161 w 5090161"/>
              <a:gd name="connsiteY3" fmla="*/ 1091149 h 2182297"/>
              <a:gd name="connsiteX4" fmla="*/ 5090160 w 5090161"/>
              <a:gd name="connsiteY4" fmla="*/ 1091149 h 2182297"/>
              <a:gd name="connsiteX5" fmla="*/ 3602771 w 5090161"/>
              <a:gd name="connsiteY5" fmla="*/ 1862258 h 2182297"/>
              <a:gd name="connsiteX6" fmla="*/ 1091149 w 5090161"/>
              <a:gd name="connsiteY6" fmla="*/ 2182297 h 2182297"/>
              <a:gd name="connsiteX7" fmla="*/ 0 w 5090161"/>
              <a:gd name="connsiteY7" fmla="*/ 1091148 h 2182297"/>
              <a:gd name="connsiteX8" fmla="*/ 0 w 5090161"/>
              <a:gd name="connsiteY8" fmla="*/ 1091149 h 2182297"/>
              <a:gd name="connsiteX0" fmla="*/ 0 w 5098662"/>
              <a:gd name="connsiteY0" fmla="*/ 1091149 h 2182297"/>
              <a:gd name="connsiteX1" fmla="*/ 1091149 w 5098662"/>
              <a:gd name="connsiteY1" fmla="*/ 0 h 2182297"/>
              <a:gd name="connsiteX2" fmla="*/ 3999012 w 5098662"/>
              <a:gd name="connsiteY2" fmla="*/ 0 h 2182297"/>
              <a:gd name="connsiteX3" fmla="*/ 5090161 w 5098662"/>
              <a:gd name="connsiteY3" fmla="*/ 1091149 h 2182297"/>
              <a:gd name="connsiteX4" fmla="*/ 5090160 w 5098662"/>
              <a:gd name="connsiteY4" fmla="*/ 1091149 h 2182297"/>
              <a:gd name="connsiteX5" fmla="*/ 3602771 w 5098662"/>
              <a:gd name="connsiteY5" fmla="*/ 1862258 h 2182297"/>
              <a:gd name="connsiteX6" fmla="*/ 1091149 w 5098662"/>
              <a:gd name="connsiteY6" fmla="*/ 2182297 h 2182297"/>
              <a:gd name="connsiteX7" fmla="*/ 0 w 5098662"/>
              <a:gd name="connsiteY7" fmla="*/ 1091148 h 2182297"/>
              <a:gd name="connsiteX8" fmla="*/ 0 w 5098662"/>
              <a:gd name="connsiteY8" fmla="*/ 1091149 h 2182297"/>
              <a:gd name="connsiteX0" fmla="*/ 0 w 5098662"/>
              <a:gd name="connsiteY0" fmla="*/ 1091149 h 2182297"/>
              <a:gd name="connsiteX1" fmla="*/ 1091149 w 5098662"/>
              <a:gd name="connsiteY1" fmla="*/ 0 h 2182297"/>
              <a:gd name="connsiteX2" fmla="*/ 3999012 w 5098662"/>
              <a:gd name="connsiteY2" fmla="*/ 0 h 2182297"/>
              <a:gd name="connsiteX3" fmla="*/ 5090161 w 5098662"/>
              <a:gd name="connsiteY3" fmla="*/ 1091149 h 2182297"/>
              <a:gd name="connsiteX4" fmla="*/ 5090160 w 5098662"/>
              <a:gd name="connsiteY4" fmla="*/ 1091149 h 2182297"/>
              <a:gd name="connsiteX5" fmla="*/ 3602771 w 5098662"/>
              <a:gd name="connsiteY5" fmla="*/ 1862258 h 2182297"/>
              <a:gd name="connsiteX6" fmla="*/ 1091149 w 5098662"/>
              <a:gd name="connsiteY6" fmla="*/ 2182297 h 2182297"/>
              <a:gd name="connsiteX7" fmla="*/ 0 w 5098662"/>
              <a:gd name="connsiteY7" fmla="*/ 1091148 h 2182297"/>
              <a:gd name="connsiteX8" fmla="*/ 0 w 5098662"/>
              <a:gd name="connsiteY8" fmla="*/ 1091149 h 218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8662" h="2182297">
                <a:moveTo>
                  <a:pt x="0" y="1091149"/>
                </a:moveTo>
                <a:cubicBezTo>
                  <a:pt x="0" y="488524"/>
                  <a:pt x="488524" y="0"/>
                  <a:pt x="1091149" y="0"/>
                </a:cubicBezTo>
                <a:lnTo>
                  <a:pt x="3999012" y="0"/>
                </a:lnTo>
                <a:cubicBezTo>
                  <a:pt x="4601637" y="0"/>
                  <a:pt x="5090161" y="488524"/>
                  <a:pt x="5090161" y="1091149"/>
                </a:cubicBezTo>
                <a:lnTo>
                  <a:pt x="5090160" y="1091149"/>
                </a:lnTo>
                <a:cubicBezTo>
                  <a:pt x="5090160" y="1693774"/>
                  <a:pt x="5302676" y="1923218"/>
                  <a:pt x="3602771" y="1862258"/>
                </a:cubicBezTo>
                <a:cubicBezTo>
                  <a:pt x="2374404" y="1587938"/>
                  <a:pt x="2060436" y="2182297"/>
                  <a:pt x="1091149" y="2182297"/>
                </a:cubicBezTo>
                <a:cubicBezTo>
                  <a:pt x="488524" y="2182297"/>
                  <a:pt x="0" y="1693773"/>
                  <a:pt x="0" y="1091148"/>
                </a:cubicBezTo>
                <a:lnTo>
                  <a:pt x="0" y="10911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Retângulo: Cantos Arredondados 27">
            <a:extLst>
              <a:ext uri="{FF2B5EF4-FFF2-40B4-BE49-F238E27FC236}">
                <a16:creationId xmlns:a16="http://schemas.microsoft.com/office/drawing/2014/main" id="{88B8F430-2CB9-2735-880A-7BA0FB77B3D2}"/>
              </a:ext>
            </a:extLst>
          </p:cNvPr>
          <p:cNvSpPr/>
          <p:nvPr/>
        </p:nvSpPr>
        <p:spPr>
          <a:xfrm>
            <a:off x="-975005" y="-1124188"/>
            <a:ext cx="5098662" cy="2182297"/>
          </a:xfrm>
          <a:custGeom>
            <a:avLst/>
            <a:gdLst>
              <a:gd name="connsiteX0" fmla="*/ 0 w 5090160"/>
              <a:gd name="connsiteY0" fmla="*/ 1091149 h 2182297"/>
              <a:gd name="connsiteX1" fmla="*/ 1091149 w 5090160"/>
              <a:gd name="connsiteY1" fmla="*/ 0 h 2182297"/>
              <a:gd name="connsiteX2" fmla="*/ 3999012 w 5090160"/>
              <a:gd name="connsiteY2" fmla="*/ 0 h 2182297"/>
              <a:gd name="connsiteX3" fmla="*/ 5090161 w 5090160"/>
              <a:gd name="connsiteY3" fmla="*/ 1091149 h 2182297"/>
              <a:gd name="connsiteX4" fmla="*/ 5090160 w 5090160"/>
              <a:gd name="connsiteY4" fmla="*/ 1091149 h 2182297"/>
              <a:gd name="connsiteX5" fmla="*/ 3999011 w 5090160"/>
              <a:gd name="connsiteY5" fmla="*/ 2182298 h 2182297"/>
              <a:gd name="connsiteX6" fmla="*/ 1091149 w 5090160"/>
              <a:gd name="connsiteY6" fmla="*/ 2182297 h 2182297"/>
              <a:gd name="connsiteX7" fmla="*/ 0 w 5090160"/>
              <a:gd name="connsiteY7" fmla="*/ 1091148 h 2182297"/>
              <a:gd name="connsiteX8" fmla="*/ 0 w 5090160"/>
              <a:gd name="connsiteY8" fmla="*/ 1091149 h 2182297"/>
              <a:gd name="connsiteX0" fmla="*/ 0 w 5090161"/>
              <a:gd name="connsiteY0" fmla="*/ 1091149 h 2182297"/>
              <a:gd name="connsiteX1" fmla="*/ 1091149 w 5090161"/>
              <a:gd name="connsiteY1" fmla="*/ 0 h 2182297"/>
              <a:gd name="connsiteX2" fmla="*/ 3999012 w 5090161"/>
              <a:gd name="connsiteY2" fmla="*/ 0 h 2182297"/>
              <a:gd name="connsiteX3" fmla="*/ 5090161 w 5090161"/>
              <a:gd name="connsiteY3" fmla="*/ 1091149 h 2182297"/>
              <a:gd name="connsiteX4" fmla="*/ 5090160 w 5090161"/>
              <a:gd name="connsiteY4" fmla="*/ 1091149 h 2182297"/>
              <a:gd name="connsiteX5" fmla="*/ 3602771 w 5090161"/>
              <a:gd name="connsiteY5" fmla="*/ 1862258 h 2182297"/>
              <a:gd name="connsiteX6" fmla="*/ 1091149 w 5090161"/>
              <a:gd name="connsiteY6" fmla="*/ 2182297 h 2182297"/>
              <a:gd name="connsiteX7" fmla="*/ 0 w 5090161"/>
              <a:gd name="connsiteY7" fmla="*/ 1091148 h 2182297"/>
              <a:gd name="connsiteX8" fmla="*/ 0 w 5090161"/>
              <a:gd name="connsiteY8" fmla="*/ 1091149 h 2182297"/>
              <a:gd name="connsiteX0" fmla="*/ 0 w 5098662"/>
              <a:gd name="connsiteY0" fmla="*/ 1091149 h 2182297"/>
              <a:gd name="connsiteX1" fmla="*/ 1091149 w 5098662"/>
              <a:gd name="connsiteY1" fmla="*/ 0 h 2182297"/>
              <a:gd name="connsiteX2" fmla="*/ 3999012 w 5098662"/>
              <a:gd name="connsiteY2" fmla="*/ 0 h 2182297"/>
              <a:gd name="connsiteX3" fmla="*/ 5090161 w 5098662"/>
              <a:gd name="connsiteY3" fmla="*/ 1091149 h 2182297"/>
              <a:gd name="connsiteX4" fmla="*/ 5090160 w 5098662"/>
              <a:gd name="connsiteY4" fmla="*/ 1091149 h 2182297"/>
              <a:gd name="connsiteX5" fmla="*/ 3602771 w 5098662"/>
              <a:gd name="connsiteY5" fmla="*/ 1862258 h 2182297"/>
              <a:gd name="connsiteX6" fmla="*/ 1091149 w 5098662"/>
              <a:gd name="connsiteY6" fmla="*/ 2182297 h 2182297"/>
              <a:gd name="connsiteX7" fmla="*/ 0 w 5098662"/>
              <a:gd name="connsiteY7" fmla="*/ 1091148 h 2182297"/>
              <a:gd name="connsiteX8" fmla="*/ 0 w 5098662"/>
              <a:gd name="connsiteY8" fmla="*/ 1091149 h 2182297"/>
              <a:gd name="connsiteX0" fmla="*/ 0 w 5098662"/>
              <a:gd name="connsiteY0" fmla="*/ 1091149 h 2182297"/>
              <a:gd name="connsiteX1" fmla="*/ 1091149 w 5098662"/>
              <a:gd name="connsiteY1" fmla="*/ 0 h 2182297"/>
              <a:gd name="connsiteX2" fmla="*/ 3999012 w 5098662"/>
              <a:gd name="connsiteY2" fmla="*/ 0 h 2182297"/>
              <a:gd name="connsiteX3" fmla="*/ 5090161 w 5098662"/>
              <a:gd name="connsiteY3" fmla="*/ 1091149 h 2182297"/>
              <a:gd name="connsiteX4" fmla="*/ 5090160 w 5098662"/>
              <a:gd name="connsiteY4" fmla="*/ 1091149 h 2182297"/>
              <a:gd name="connsiteX5" fmla="*/ 3602771 w 5098662"/>
              <a:gd name="connsiteY5" fmla="*/ 1862258 h 2182297"/>
              <a:gd name="connsiteX6" fmla="*/ 1091149 w 5098662"/>
              <a:gd name="connsiteY6" fmla="*/ 2182297 h 2182297"/>
              <a:gd name="connsiteX7" fmla="*/ 0 w 5098662"/>
              <a:gd name="connsiteY7" fmla="*/ 1091148 h 2182297"/>
              <a:gd name="connsiteX8" fmla="*/ 0 w 5098662"/>
              <a:gd name="connsiteY8" fmla="*/ 1091149 h 218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8662" h="2182297">
                <a:moveTo>
                  <a:pt x="0" y="1091149"/>
                </a:moveTo>
                <a:cubicBezTo>
                  <a:pt x="0" y="488524"/>
                  <a:pt x="488524" y="0"/>
                  <a:pt x="1091149" y="0"/>
                </a:cubicBezTo>
                <a:lnTo>
                  <a:pt x="3999012" y="0"/>
                </a:lnTo>
                <a:cubicBezTo>
                  <a:pt x="4601637" y="0"/>
                  <a:pt x="5090161" y="488524"/>
                  <a:pt x="5090161" y="1091149"/>
                </a:cubicBezTo>
                <a:lnTo>
                  <a:pt x="5090160" y="1091149"/>
                </a:lnTo>
                <a:cubicBezTo>
                  <a:pt x="5090160" y="1693774"/>
                  <a:pt x="5302676" y="1923218"/>
                  <a:pt x="3602771" y="1862258"/>
                </a:cubicBezTo>
                <a:cubicBezTo>
                  <a:pt x="2374404" y="1587938"/>
                  <a:pt x="2060436" y="2182297"/>
                  <a:pt x="1091149" y="2182297"/>
                </a:cubicBezTo>
                <a:cubicBezTo>
                  <a:pt x="488524" y="2182297"/>
                  <a:pt x="0" y="1693773"/>
                  <a:pt x="0" y="1091148"/>
                </a:cubicBezTo>
                <a:lnTo>
                  <a:pt x="0" y="1091149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Retângulo 22">
            <a:extLst>
              <a:ext uri="{FF2B5EF4-FFF2-40B4-BE49-F238E27FC236}">
                <a16:creationId xmlns:a16="http://schemas.microsoft.com/office/drawing/2014/main" id="{AF88CDB6-E668-4E27-42A0-4C21F7EBB357}"/>
              </a:ext>
            </a:extLst>
          </p:cNvPr>
          <p:cNvSpPr/>
          <p:nvPr/>
        </p:nvSpPr>
        <p:spPr>
          <a:xfrm>
            <a:off x="4581373" y="4016018"/>
            <a:ext cx="8018051" cy="3401119"/>
          </a:xfrm>
          <a:custGeom>
            <a:avLst/>
            <a:gdLst>
              <a:gd name="connsiteX0" fmla="*/ 0 w 6096000"/>
              <a:gd name="connsiteY0" fmla="*/ 0 h 2743200"/>
              <a:gd name="connsiteX1" fmla="*/ 6096000 w 6096000"/>
              <a:gd name="connsiteY1" fmla="*/ 0 h 2743200"/>
              <a:gd name="connsiteX2" fmla="*/ 6096000 w 6096000"/>
              <a:gd name="connsiteY2" fmla="*/ 2743200 h 2743200"/>
              <a:gd name="connsiteX3" fmla="*/ 0 w 6096000"/>
              <a:gd name="connsiteY3" fmla="*/ 2743200 h 2743200"/>
              <a:gd name="connsiteX4" fmla="*/ 0 w 6096000"/>
              <a:gd name="connsiteY4" fmla="*/ 0 h 2743200"/>
              <a:gd name="connsiteX0" fmla="*/ 643466 w 6739466"/>
              <a:gd name="connsiteY0" fmla="*/ 0 h 2743200"/>
              <a:gd name="connsiteX1" fmla="*/ 6739466 w 6739466"/>
              <a:gd name="connsiteY1" fmla="*/ 0 h 2743200"/>
              <a:gd name="connsiteX2" fmla="*/ 6739466 w 6739466"/>
              <a:gd name="connsiteY2" fmla="*/ 2743200 h 2743200"/>
              <a:gd name="connsiteX3" fmla="*/ 643466 w 6739466"/>
              <a:gd name="connsiteY3" fmla="*/ 2743200 h 2743200"/>
              <a:gd name="connsiteX4" fmla="*/ 643466 w 6739466"/>
              <a:gd name="connsiteY4" fmla="*/ 0 h 2743200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995518 w 7411558"/>
              <a:gd name="connsiteY0" fmla="*/ 289560 h 2752929"/>
              <a:gd name="connsiteX1" fmla="*/ 7411558 w 7411558"/>
              <a:gd name="connsiteY1" fmla="*/ 0 h 2752929"/>
              <a:gd name="connsiteX2" fmla="*/ 7411558 w 7411558"/>
              <a:gd name="connsiteY2" fmla="*/ 2743200 h 2752929"/>
              <a:gd name="connsiteX3" fmla="*/ 1315558 w 7411558"/>
              <a:gd name="connsiteY3" fmla="*/ 2743200 h 2752929"/>
              <a:gd name="connsiteX4" fmla="*/ 995518 w 7411558"/>
              <a:gd name="connsiteY4" fmla="*/ 289560 h 2752929"/>
              <a:gd name="connsiteX0" fmla="*/ 995518 w 7411558"/>
              <a:gd name="connsiteY0" fmla="*/ 182880 h 2646249"/>
              <a:gd name="connsiteX1" fmla="*/ 7411558 w 7411558"/>
              <a:gd name="connsiteY1" fmla="*/ 0 h 2646249"/>
              <a:gd name="connsiteX2" fmla="*/ 7411558 w 7411558"/>
              <a:gd name="connsiteY2" fmla="*/ 2636520 h 2646249"/>
              <a:gd name="connsiteX3" fmla="*/ 1315558 w 7411558"/>
              <a:gd name="connsiteY3" fmla="*/ 2636520 h 2646249"/>
              <a:gd name="connsiteX4" fmla="*/ 995518 w 7411558"/>
              <a:gd name="connsiteY4" fmla="*/ 182880 h 264624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818984"/>
              <a:gd name="connsiteY0" fmla="*/ 388342 h 2851711"/>
              <a:gd name="connsiteX1" fmla="*/ 7518238 w 7818984"/>
              <a:gd name="connsiteY1" fmla="*/ 1196062 h 2851711"/>
              <a:gd name="connsiteX2" fmla="*/ 7411558 w 7818984"/>
              <a:gd name="connsiteY2" fmla="*/ 2841982 h 2851711"/>
              <a:gd name="connsiteX3" fmla="*/ 1315558 w 7818984"/>
              <a:gd name="connsiteY3" fmla="*/ 2841982 h 2851711"/>
              <a:gd name="connsiteX4" fmla="*/ 995518 w 7818984"/>
              <a:gd name="connsiteY4" fmla="*/ 388342 h 2851711"/>
              <a:gd name="connsiteX0" fmla="*/ 1194585 w 8018051"/>
              <a:gd name="connsiteY0" fmla="*/ 388342 h 3401119"/>
              <a:gd name="connsiteX1" fmla="*/ 7717305 w 8018051"/>
              <a:gd name="connsiteY1" fmla="*/ 1196062 h 3401119"/>
              <a:gd name="connsiteX2" fmla="*/ 7610625 w 8018051"/>
              <a:gd name="connsiteY2" fmla="*/ 2841982 h 3401119"/>
              <a:gd name="connsiteX3" fmla="*/ 1514625 w 8018051"/>
              <a:gd name="connsiteY3" fmla="*/ 2841982 h 3401119"/>
              <a:gd name="connsiteX4" fmla="*/ 1194585 w 8018051"/>
              <a:gd name="connsiteY4" fmla="*/ 388342 h 340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8051" h="3401119">
                <a:moveTo>
                  <a:pt x="1194585" y="388342"/>
                </a:moveTo>
                <a:cubicBezTo>
                  <a:pt x="1672105" y="525502"/>
                  <a:pt x="9647705" y="-998498"/>
                  <a:pt x="7717305" y="1196062"/>
                </a:cubicBezTo>
                <a:lnTo>
                  <a:pt x="7610625" y="2841982"/>
                </a:lnTo>
                <a:lnTo>
                  <a:pt x="1514625" y="2841982"/>
                </a:lnTo>
                <a:cubicBezTo>
                  <a:pt x="-649455" y="4914622"/>
                  <a:pt x="-253215" y="571222"/>
                  <a:pt x="1194585" y="388342"/>
                </a:cubicBez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2">
            <a:extLst>
              <a:ext uri="{FF2B5EF4-FFF2-40B4-BE49-F238E27FC236}">
                <a16:creationId xmlns:a16="http://schemas.microsoft.com/office/drawing/2014/main" id="{9DB8434E-3772-1522-C9CA-21D7B04187EF}"/>
              </a:ext>
            </a:extLst>
          </p:cNvPr>
          <p:cNvSpPr/>
          <p:nvPr/>
        </p:nvSpPr>
        <p:spPr>
          <a:xfrm>
            <a:off x="4733773" y="4168418"/>
            <a:ext cx="8018051" cy="3401119"/>
          </a:xfrm>
          <a:custGeom>
            <a:avLst/>
            <a:gdLst>
              <a:gd name="connsiteX0" fmla="*/ 0 w 6096000"/>
              <a:gd name="connsiteY0" fmla="*/ 0 h 2743200"/>
              <a:gd name="connsiteX1" fmla="*/ 6096000 w 6096000"/>
              <a:gd name="connsiteY1" fmla="*/ 0 h 2743200"/>
              <a:gd name="connsiteX2" fmla="*/ 6096000 w 6096000"/>
              <a:gd name="connsiteY2" fmla="*/ 2743200 h 2743200"/>
              <a:gd name="connsiteX3" fmla="*/ 0 w 6096000"/>
              <a:gd name="connsiteY3" fmla="*/ 2743200 h 2743200"/>
              <a:gd name="connsiteX4" fmla="*/ 0 w 6096000"/>
              <a:gd name="connsiteY4" fmla="*/ 0 h 2743200"/>
              <a:gd name="connsiteX0" fmla="*/ 643466 w 6739466"/>
              <a:gd name="connsiteY0" fmla="*/ 0 h 2743200"/>
              <a:gd name="connsiteX1" fmla="*/ 6739466 w 6739466"/>
              <a:gd name="connsiteY1" fmla="*/ 0 h 2743200"/>
              <a:gd name="connsiteX2" fmla="*/ 6739466 w 6739466"/>
              <a:gd name="connsiteY2" fmla="*/ 2743200 h 2743200"/>
              <a:gd name="connsiteX3" fmla="*/ 643466 w 6739466"/>
              <a:gd name="connsiteY3" fmla="*/ 2743200 h 2743200"/>
              <a:gd name="connsiteX4" fmla="*/ 643466 w 6739466"/>
              <a:gd name="connsiteY4" fmla="*/ 0 h 2743200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995518 w 7411558"/>
              <a:gd name="connsiteY0" fmla="*/ 289560 h 2752929"/>
              <a:gd name="connsiteX1" fmla="*/ 7411558 w 7411558"/>
              <a:gd name="connsiteY1" fmla="*/ 0 h 2752929"/>
              <a:gd name="connsiteX2" fmla="*/ 7411558 w 7411558"/>
              <a:gd name="connsiteY2" fmla="*/ 2743200 h 2752929"/>
              <a:gd name="connsiteX3" fmla="*/ 1315558 w 7411558"/>
              <a:gd name="connsiteY3" fmla="*/ 2743200 h 2752929"/>
              <a:gd name="connsiteX4" fmla="*/ 995518 w 7411558"/>
              <a:gd name="connsiteY4" fmla="*/ 289560 h 2752929"/>
              <a:gd name="connsiteX0" fmla="*/ 995518 w 7411558"/>
              <a:gd name="connsiteY0" fmla="*/ 182880 h 2646249"/>
              <a:gd name="connsiteX1" fmla="*/ 7411558 w 7411558"/>
              <a:gd name="connsiteY1" fmla="*/ 0 h 2646249"/>
              <a:gd name="connsiteX2" fmla="*/ 7411558 w 7411558"/>
              <a:gd name="connsiteY2" fmla="*/ 2636520 h 2646249"/>
              <a:gd name="connsiteX3" fmla="*/ 1315558 w 7411558"/>
              <a:gd name="connsiteY3" fmla="*/ 2636520 h 2646249"/>
              <a:gd name="connsiteX4" fmla="*/ 995518 w 7411558"/>
              <a:gd name="connsiteY4" fmla="*/ 182880 h 264624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818984"/>
              <a:gd name="connsiteY0" fmla="*/ 388342 h 2851711"/>
              <a:gd name="connsiteX1" fmla="*/ 7518238 w 7818984"/>
              <a:gd name="connsiteY1" fmla="*/ 1196062 h 2851711"/>
              <a:gd name="connsiteX2" fmla="*/ 7411558 w 7818984"/>
              <a:gd name="connsiteY2" fmla="*/ 2841982 h 2851711"/>
              <a:gd name="connsiteX3" fmla="*/ 1315558 w 7818984"/>
              <a:gd name="connsiteY3" fmla="*/ 2841982 h 2851711"/>
              <a:gd name="connsiteX4" fmla="*/ 995518 w 7818984"/>
              <a:gd name="connsiteY4" fmla="*/ 388342 h 2851711"/>
              <a:gd name="connsiteX0" fmla="*/ 1194585 w 8018051"/>
              <a:gd name="connsiteY0" fmla="*/ 388342 h 3401119"/>
              <a:gd name="connsiteX1" fmla="*/ 7717305 w 8018051"/>
              <a:gd name="connsiteY1" fmla="*/ 1196062 h 3401119"/>
              <a:gd name="connsiteX2" fmla="*/ 7610625 w 8018051"/>
              <a:gd name="connsiteY2" fmla="*/ 2841982 h 3401119"/>
              <a:gd name="connsiteX3" fmla="*/ 1514625 w 8018051"/>
              <a:gd name="connsiteY3" fmla="*/ 2841982 h 3401119"/>
              <a:gd name="connsiteX4" fmla="*/ 1194585 w 8018051"/>
              <a:gd name="connsiteY4" fmla="*/ 388342 h 340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8051" h="3401119">
                <a:moveTo>
                  <a:pt x="1194585" y="388342"/>
                </a:moveTo>
                <a:cubicBezTo>
                  <a:pt x="1672105" y="525502"/>
                  <a:pt x="9647705" y="-998498"/>
                  <a:pt x="7717305" y="1196062"/>
                </a:cubicBezTo>
                <a:lnTo>
                  <a:pt x="7610625" y="2841982"/>
                </a:lnTo>
                <a:lnTo>
                  <a:pt x="1514625" y="2841982"/>
                </a:lnTo>
                <a:cubicBezTo>
                  <a:pt x="-649455" y="4914622"/>
                  <a:pt x="-253215" y="571222"/>
                  <a:pt x="1194585" y="3883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2">
            <a:extLst>
              <a:ext uri="{FF2B5EF4-FFF2-40B4-BE49-F238E27FC236}">
                <a16:creationId xmlns:a16="http://schemas.microsoft.com/office/drawing/2014/main" id="{4F03E8F7-BD2E-0E41-C570-2EAC4E22FD18}"/>
              </a:ext>
            </a:extLst>
          </p:cNvPr>
          <p:cNvSpPr/>
          <p:nvPr/>
        </p:nvSpPr>
        <p:spPr>
          <a:xfrm>
            <a:off x="4886173" y="4320818"/>
            <a:ext cx="8018051" cy="3401119"/>
          </a:xfrm>
          <a:custGeom>
            <a:avLst/>
            <a:gdLst>
              <a:gd name="connsiteX0" fmla="*/ 0 w 6096000"/>
              <a:gd name="connsiteY0" fmla="*/ 0 h 2743200"/>
              <a:gd name="connsiteX1" fmla="*/ 6096000 w 6096000"/>
              <a:gd name="connsiteY1" fmla="*/ 0 h 2743200"/>
              <a:gd name="connsiteX2" fmla="*/ 6096000 w 6096000"/>
              <a:gd name="connsiteY2" fmla="*/ 2743200 h 2743200"/>
              <a:gd name="connsiteX3" fmla="*/ 0 w 6096000"/>
              <a:gd name="connsiteY3" fmla="*/ 2743200 h 2743200"/>
              <a:gd name="connsiteX4" fmla="*/ 0 w 6096000"/>
              <a:gd name="connsiteY4" fmla="*/ 0 h 2743200"/>
              <a:gd name="connsiteX0" fmla="*/ 643466 w 6739466"/>
              <a:gd name="connsiteY0" fmla="*/ 0 h 2743200"/>
              <a:gd name="connsiteX1" fmla="*/ 6739466 w 6739466"/>
              <a:gd name="connsiteY1" fmla="*/ 0 h 2743200"/>
              <a:gd name="connsiteX2" fmla="*/ 6739466 w 6739466"/>
              <a:gd name="connsiteY2" fmla="*/ 2743200 h 2743200"/>
              <a:gd name="connsiteX3" fmla="*/ 643466 w 6739466"/>
              <a:gd name="connsiteY3" fmla="*/ 2743200 h 2743200"/>
              <a:gd name="connsiteX4" fmla="*/ 643466 w 6739466"/>
              <a:gd name="connsiteY4" fmla="*/ 0 h 2743200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995518 w 7411558"/>
              <a:gd name="connsiteY0" fmla="*/ 289560 h 2752929"/>
              <a:gd name="connsiteX1" fmla="*/ 7411558 w 7411558"/>
              <a:gd name="connsiteY1" fmla="*/ 0 h 2752929"/>
              <a:gd name="connsiteX2" fmla="*/ 7411558 w 7411558"/>
              <a:gd name="connsiteY2" fmla="*/ 2743200 h 2752929"/>
              <a:gd name="connsiteX3" fmla="*/ 1315558 w 7411558"/>
              <a:gd name="connsiteY3" fmla="*/ 2743200 h 2752929"/>
              <a:gd name="connsiteX4" fmla="*/ 995518 w 7411558"/>
              <a:gd name="connsiteY4" fmla="*/ 289560 h 2752929"/>
              <a:gd name="connsiteX0" fmla="*/ 995518 w 7411558"/>
              <a:gd name="connsiteY0" fmla="*/ 182880 h 2646249"/>
              <a:gd name="connsiteX1" fmla="*/ 7411558 w 7411558"/>
              <a:gd name="connsiteY1" fmla="*/ 0 h 2646249"/>
              <a:gd name="connsiteX2" fmla="*/ 7411558 w 7411558"/>
              <a:gd name="connsiteY2" fmla="*/ 2636520 h 2646249"/>
              <a:gd name="connsiteX3" fmla="*/ 1315558 w 7411558"/>
              <a:gd name="connsiteY3" fmla="*/ 2636520 h 2646249"/>
              <a:gd name="connsiteX4" fmla="*/ 995518 w 7411558"/>
              <a:gd name="connsiteY4" fmla="*/ 182880 h 264624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818984"/>
              <a:gd name="connsiteY0" fmla="*/ 388342 h 2851711"/>
              <a:gd name="connsiteX1" fmla="*/ 7518238 w 7818984"/>
              <a:gd name="connsiteY1" fmla="*/ 1196062 h 2851711"/>
              <a:gd name="connsiteX2" fmla="*/ 7411558 w 7818984"/>
              <a:gd name="connsiteY2" fmla="*/ 2841982 h 2851711"/>
              <a:gd name="connsiteX3" fmla="*/ 1315558 w 7818984"/>
              <a:gd name="connsiteY3" fmla="*/ 2841982 h 2851711"/>
              <a:gd name="connsiteX4" fmla="*/ 995518 w 7818984"/>
              <a:gd name="connsiteY4" fmla="*/ 388342 h 2851711"/>
              <a:gd name="connsiteX0" fmla="*/ 1194585 w 8018051"/>
              <a:gd name="connsiteY0" fmla="*/ 388342 h 3401119"/>
              <a:gd name="connsiteX1" fmla="*/ 7717305 w 8018051"/>
              <a:gd name="connsiteY1" fmla="*/ 1196062 h 3401119"/>
              <a:gd name="connsiteX2" fmla="*/ 7610625 w 8018051"/>
              <a:gd name="connsiteY2" fmla="*/ 2841982 h 3401119"/>
              <a:gd name="connsiteX3" fmla="*/ 1514625 w 8018051"/>
              <a:gd name="connsiteY3" fmla="*/ 2841982 h 3401119"/>
              <a:gd name="connsiteX4" fmla="*/ 1194585 w 8018051"/>
              <a:gd name="connsiteY4" fmla="*/ 388342 h 340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8051" h="3401119">
                <a:moveTo>
                  <a:pt x="1194585" y="388342"/>
                </a:moveTo>
                <a:cubicBezTo>
                  <a:pt x="1672105" y="525502"/>
                  <a:pt x="9647705" y="-998498"/>
                  <a:pt x="7717305" y="1196062"/>
                </a:cubicBezTo>
                <a:lnTo>
                  <a:pt x="7610625" y="2841982"/>
                </a:lnTo>
                <a:lnTo>
                  <a:pt x="1514625" y="2841982"/>
                </a:lnTo>
                <a:cubicBezTo>
                  <a:pt x="-649455" y="4914622"/>
                  <a:pt x="-253215" y="571222"/>
                  <a:pt x="1194585" y="388342"/>
                </a:cubicBez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E5CDD4C4-F0FF-4E45-96B6-00F8E2C12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D3FD8E-3215-B35D-44BA-9B1CBA9F696C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7DEC0B1-6BA0-D16C-4FAC-D027F18D5722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FCA3641E-4C76-D955-A246-F0678A243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41E21C9-3590-D725-6CFC-43304FCF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4624" y="2134691"/>
            <a:ext cx="2735544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99F2BF4-C2E6-5C46-208E-48E5DC71F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29032" y="2134691"/>
            <a:ext cx="205232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1977C2F-5E68-2A7C-6B93-4027E9678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58984" y="2134691"/>
            <a:ext cx="230886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0DCDAFC-7B7D-4599-FC50-7B7209E61959}"/>
              </a:ext>
            </a:extLst>
          </p:cNvPr>
          <p:cNvGrpSpPr/>
          <p:nvPr/>
        </p:nvGrpSpPr>
        <p:grpSpPr>
          <a:xfrm>
            <a:off x="4986759" y="1357710"/>
            <a:ext cx="6002817" cy="1180822"/>
            <a:chOff x="4986759" y="1357710"/>
            <a:chExt cx="6002817" cy="1180822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E54DDCDD-40E5-0DF5-1508-DCE0853944F6}"/>
                </a:ext>
              </a:extLst>
            </p:cNvPr>
            <p:cNvSpPr/>
            <p:nvPr/>
          </p:nvSpPr>
          <p:spPr>
            <a:xfrm>
              <a:off x="5609856" y="1357710"/>
              <a:ext cx="5379720" cy="1180822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msung Sharp Sans" panose="02000503000000020004" pitchFamily="50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  Roupas bem simples e confortáveis, porque a dança exige muito movimento.</a:t>
              </a: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1921E071-5C68-1FDF-1876-3A7E9E46A540}"/>
                </a:ext>
              </a:extLst>
            </p:cNvPr>
            <p:cNvSpPr/>
            <p:nvPr/>
          </p:nvSpPr>
          <p:spPr>
            <a:xfrm>
              <a:off x="4986759" y="1470263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1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41E2639-81A6-801F-0077-5FDFB6D33C86}"/>
              </a:ext>
            </a:extLst>
          </p:cNvPr>
          <p:cNvGrpSpPr/>
          <p:nvPr/>
        </p:nvGrpSpPr>
        <p:grpSpPr>
          <a:xfrm>
            <a:off x="4986759" y="2758996"/>
            <a:ext cx="6002817" cy="1180822"/>
            <a:chOff x="4986759" y="2758996"/>
            <a:chExt cx="6002817" cy="1180822"/>
          </a:xfrm>
        </p:grpSpPr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737DEA26-1E72-4FAE-122F-CB31FD68395B}"/>
                </a:ext>
              </a:extLst>
            </p:cNvPr>
            <p:cNvSpPr/>
            <p:nvPr/>
          </p:nvSpPr>
          <p:spPr>
            <a:xfrm>
              <a:off x="5609856" y="2758996"/>
              <a:ext cx="5379720" cy="11808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msung Sharp Sans" panose="02000503000000020004" pitchFamily="50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Uso de cores fortes e vivas, tipo vermelho, amarelo e azul, pra destacar no meio da roda.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36EB5798-0F77-0D35-B02D-10BC2D52E512}"/>
                </a:ext>
              </a:extLst>
            </p:cNvPr>
            <p:cNvSpPr/>
            <p:nvPr/>
          </p:nvSpPr>
          <p:spPr>
            <a:xfrm>
              <a:off x="4986759" y="2892207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2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8D668CA-5788-B5E4-F850-9D3933227ACA}"/>
              </a:ext>
            </a:extLst>
          </p:cNvPr>
          <p:cNvGrpSpPr/>
          <p:nvPr/>
        </p:nvGrpSpPr>
        <p:grpSpPr>
          <a:xfrm>
            <a:off x="4986759" y="4168418"/>
            <a:ext cx="6002817" cy="1180822"/>
            <a:chOff x="4986759" y="4168418"/>
            <a:chExt cx="6002817" cy="118082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004C9F81-56F4-F575-9FEF-776B6949FBAF}"/>
                </a:ext>
              </a:extLst>
            </p:cNvPr>
            <p:cNvSpPr/>
            <p:nvPr/>
          </p:nvSpPr>
          <p:spPr>
            <a:xfrm>
              <a:off x="5609856" y="4168418"/>
              <a:ext cx="5379720" cy="11808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msung Sharp Sans" panose="02000503000000020004" pitchFamily="50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Muitas vezes tem chapéu de palha e acessórios feitos de materiais naturais, porque a dança vem da cultura popular do Nordeste.</a:t>
              </a: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DB0F658-3AC4-8233-359E-9D213C110797}"/>
                </a:ext>
              </a:extLst>
            </p:cNvPr>
            <p:cNvSpPr/>
            <p:nvPr/>
          </p:nvSpPr>
          <p:spPr>
            <a:xfrm>
              <a:off x="4986759" y="423104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3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069439-5773-E19D-5816-37CD1AAC3DDB}"/>
              </a:ext>
            </a:extLst>
          </p:cNvPr>
          <p:cNvSpPr txBox="1"/>
          <p:nvPr/>
        </p:nvSpPr>
        <p:spPr>
          <a:xfrm>
            <a:off x="-232572" y="2092007"/>
            <a:ext cx="550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FIGURINO DA </a:t>
            </a:r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DANÇA DE COCO</a:t>
            </a:r>
          </a:p>
        </p:txBody>
      </p:sp>
      <p:pic>
        <p:nvPicPr>
          <p:cNvPr id="12" name="Imagem 11" descr="Foto de uma cortina&#10;&#10;O conteúdo gerado por IA pode estar incorreto.">
            <a:extLst>
              <a:ext uri="{FF2B5EF4-FFF2-40B4-BE49-F238E27FC236}">
                <a16:creationId xmlns:a16="http://schemas.microsoft.com/office/drawing/2014/main" id="{54E140B9-F319-8E49-4AA0-0804A0F1E7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8" y="4119663"/>
            <a:ext cx="2918182" cy="2918182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0F904FA-3E9B-8CAE-A491-885C772AE0BC}"/>
              </a:ext>
            </a:extLst>
          </p:cNvPr>
          <p:cNvGrpSpPr/>
          <p:nvPr/>
        </p:nvGrpSpPr>
        <p:grpSpPr>
          <a:xfrm>
            <a:off x="-1560873" y="829509"/>
            <a:ext cx="914400" cy="914400"/>
            <a:chOff x="6096000" y="3239545"/>
            <a:chExt cx="914400" cy="914400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6A302C97-D726-CDBE-C2B7-3848A631DA04}"/>
                </a:ext>
              </a:extLst>
            </p:cNvPr>
            <p:cNvSpPr/>
            <p:nvPr/>
          </p:nvSpPr>
          <p:spPr>
            <a:xfrm>
              <a:off x="6096000" y="3239545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5" name="Gráfico 24" descr="Nota musical estrutura de tópicos">
              <a:extLst>
                <a:ext uri="{FF2B5EF4-FFF2-40B4-BE49-F238E27FC236}">
                  <a16:creationId xmlns:a16="http://schemas.microsoft.com/office/drawing/2014/main" id="{CA1C5A1A-834F-A254-CEC1-1FEB436DA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80828" y="3328588"/>
              <a:ext cx="744744" cy="744744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05A26E9-491D-B0B2-DFF2-48F2218D4416}"/>
              </a:ext>
            </a:extLst>
          </p:cNvPr>
          <p:cNvGrpSpPr/>
          <p:nvPr/>
        </p:nvGrpSpPr>
        <p:grpSpPr>
          <a:xfrm>
            <a:off x="222743" y="2546114"/>
            <a:ext cx="914400" cy="914400"/>
            <a:chOff x="329296" y="3406418"/>
            <a:chExt cx="914400" cy="91440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129F4F20-DA99-A0D5-0C4C-CD2A94A3824B}"/>
                </a:ext>
              </a:extLst>
            </p:cNvPr>
            <p:cNvSpPr/>
            <p:nvPr/>
          </p:nvSpPr>
          <p:spPr>
            <a:xfrm>
              <a:off x="329296" y="3406418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9" name="Gráfico 28" descr="Cabide de roupas com preenchimento sólido">
              <a:extLst>
                <a:ext uri="{FF2B5EF4-FFF2-40B4-BE49-F238E27FC236}">
                  <a16:creationId xmlns:a16="http://schemas.microsoft.com/office/drawing/2014/main" id="{00C11A12-B23B-25F6-E59B-7D903259A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16787" y="3429000"/>
              <a:ext cx="739418" cy="739418"/>
            </a:xfrm>
            <a:prstGeom prst="rect">
              <a:avLst/>
            </a:prstGeom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2C22D582-B895-926F-F4B8-03BB7EE629E3}"/>
              </a:ext>
            </a:extLst>
          </p:cNvPr>
          <p:cNvGrpSpPr/>
          <p:nvPr/>
        </p:nvGrpSpPr>
        <p:grpSpPr>
          <a:xfrm>
            <a:off x="12195595" y="0"/>
            <a:ext cx="12192000" cy="4393065"/>
            <a:chOff x="0" y="0"/>
            <a:chExt cx="12192000" cy="4393065"/>
          </a:xfrm>
        </p:grpSpPr>
        <p:sp>
          <p:nvSpPr>
            <p:cNvPr id="34" name="Retângulo 8">
              <a:extLst>
                <a:ext uri="{FF2B5EF4-FFF2-40B4-BE49-F238E27FC236}">
                  <a16:creationId xmlns:a16="http://schemas.microsoft.com/office/drawing/2014/main" id="{84815FE8-9903-8F13-FC57-842D985A45B4}"/>
                </a:ext>
              </a:extLst>
            </p:cNvPr>
            <p:cNvSpPr/>
            <p:nvPr/>
          </p:nvSpPr>
          <p:spPr>
            <a:xfrm>
              <a:off x="0" y="528608"/>
              <a:ext cx="12192000" cy="3864457"/>
            </a:xfrm>
            <a:custGeom>
              <a:avLst/>
              <a:gdLst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864457"/>
                <a:gd name="connsiteX1" fmla="*/ 12192000 w 12192000"/>
                <a:gd name="connsiteY1" fmla="*/ 0 h 3864457"/>
                <a:gd name="connsiteX2" fmla="*/ 12192000 w 12192000"/>
                <a:gd name="connsiteY2" fmla="*/ 3583172 h 3864457"/>
                <a:gd name="connsiteX3" fmla="*/ 0 w 12192000"/>
                <a:gd name="connsiteY3" fmla="*/ 3583172 h 3864457"/>
                <a:gd name="connsiteX4" fmla="*/ 0 w 12192000"/>
                <a:gd name="connsiteY4" fmla="*/ 0 h 38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64457">
                  <a:moveTo>
                    <a:pt x="0" y="0"/>
                  </a:moveTo>
                  <a:lnTo>
                    <a:pt x="12192000" y="0"/>
                  </a:lnTo>
                  <a:lnTo>
                    <a:pt x="12192000" y="3583172"/>
                  </a:lnTo>
                  <a:cubicBezTo>
                    <a:pt x="4555461" y="4965405"/>
                    <a:pt x="5860902" y="648586"/>
                    <a:pt x="0" y="3583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Retângulo 8">
              <a:extLst>
                <a:ext uri="{FF2B5EF4-FFF2-40B4-BE49-F238E27FC236}">
                  <a16:creationId xmlns:a16="http://schemas.microsoft.com/office/drawing/2014/main" id="{E6365D0F-1B8E-AB4A-B976-3CC92404ECB2}"/>
                </a:ext>
              </a:extLst>
            </p:cNvPr>
            <p:cNvSpPr/>
            <p:nvPr/>
          </p:nvSpPr>
          <p:spPr>
            <a:xfrm>
              <a:off x="0" y="264304"/>
              <a:ext cx="12192000" cy="3864457"/>
            </a:xfrm>
            <a:custGeom>
              <a:avLst/>
              <a:gdLst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864457"/>
                <a:gd name="connsiteX1" fmla="*/ 12192000 w 12192000"/>
                <a:gd name="connsiteY1" fmla="*/ 0 h 3864457"/>
                <a:gd name="connsiteX2" fmla="*/ 12192000 w 12192000"/>
                <a:gd name="connsiteY2" fmla="*/ 3583172 h 3864457"/>
                <a:gd name="connsiteX3" fmla="*/ 0 w 12192000"/>
                <a:gd name="connsiteY3" fmla="*/ 3583172 h 3864457"/>
                <a:gd name="connsiteX4" fmla="*/ 0 w 12192000"/>
                <a:gd name="connsiteY4" fmla="*/ 0 h 38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64457">
                  <a:moveTo>
                    <a:pt x="0" y="0"/>
                  </a:moveTo>
                  <a:lnTo>
                    <a:pt x="12192000" y="0"/>
                  </a:lnTo>
                  <a:lnTo>
                    <a:pt x="12192000" y="3583172"/>
                  </a:lnTo>
                  <a:cubicBezTo>
                    <a:pt x="4555461" y="4965405"/>
                    <a:pt x="5860902" y="648586"/>
                    <a:pt x="0" y="3583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8">
              <a:extLst>
                <a:ext uri="{FF2B5EF4-FFF2-40B4-BE49-F238E27FC236}">
                  <a16:creationId xmlns:a16="http://schemas.microsoft.com/office/drawing/2014/main" id="{5357111F-2452-D113-191C-7D32FE7837F7}"/>
                </a:ext>
              </a:extLst>
            </p:cNvPr>
            <p:cNvSpPr/>
            <p:nvPr/>
          </p:nvSpPr>
          <p:spPr>
            <a:xfrm>
              <a:off x="0" y="0"/>
              <a:ext cx="12192000" cy="3864457"/>
            </a:xfrm>
            <a:custGeom>
              <a:avLst/>
              <a:gdLst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864457"/>
                <a:gd name="connsiteX1" fmla="*/ 12192000 w 12192000"/>
                <a:gd name="connsiteY1" fmla="*/ 0 h 3864457"/>
                <a:gd name="connsiteX2" fmla="*/ 12192000 w 12192000"/>
                <a:gd name="connsiteY2" fmla="*/ 3583172 h 3864457"/>
                <a:gd name="connsiteX3" fmla="*/ 0 w 12192000"/>
                <a:gd name="connsiteY3" fmla="*/ 3583172 h 3864457"/>
                <a:gd name="connsiteX4" fmla="*/ 0 w 12192000"/>
                <a:gd name="connsiteY4" fmla="*/ 0 h 38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64457">
                  <a:moveTo>
                    <a:pt x="0" y="0"/>
                  </a:moveTo>
                  <a:lnTo>
                    <a:pt x="12192000" y="0"/>
                  </a:lnTo>
                  <a:lnTo>
                    <a:pt x="12192000" y="3583172"/>
                  </a:lnTo>
                  <a:cubicBezTo>
                    <a:pt x="4555461" y="4965405"/>
                    <a:pt x="5860902" y="648586"/>
                    <a:pt x="0" y="3583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98B378-5EDF-7310-85E2-B9D314978AD8}"/>
              </a:ext>
            </a:extLst>
          </p:cNvPr>
          <p:cNvSpPr txBox="1"/>
          <p:nvPr/>
        </p:nvSpPr>
        <p:spPr>
          <a:xfrm>
            <a:off x="11015331" y="6235202"/>
            <a:ext cx="71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Caio</a:t>
            </a:r>
          </a:p>
        </p:txBody>
      </p:sp>
    </p:spTree>
    <p:extLst>
      <p:ext uri="{BB962C8B-B14F-4D97-AF65-F5344CB8AC3E}">
        <p14:creationId xmlns:p14="http://schemas.microsoft.com/office/powerpoint/2010/main" val="946744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02D49-F80E-0621-12A6-6CC4B59B6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10">
            <a:extLst>
              <a:ext uri="{FF2B5EF4-FFF2-40B4-BE49-F238E27FC236}">
                <a16:creationId xmlns:a16="http://schemas.microsoft.com/office/drawing/2014/main" id="{0558D543-AC26-21F9-1DB1-8DA95C3050CD}"/>
              </a:ext>
            </a:extLst>
          </p:cNvPr>
          <p:cNvSpPr/>
          <p:nvPr/>
        </p:nvSpPr>
        <p:spPr>
          <a:xfrm>
            <a:off x="698204" y="1971748"/>
            <a:ext cx="5175652" cy="4886251"/>
          </a:xfrm>
          <a:custGeom>
            <a:avLst/>
            <a:gdLst>
              <a:gd name="connsiteX0" fmla="*/ 0 w 4359349"/>
              <a:gd name="connsiteY0" fmla="*/ 0 h 3955312"/>
              <a:gd name="connsiteX1" fmla="*/ 4359349 w 4359349"/>
              <a:gd name="connsiteY1" fmla="*/ 0 h 3955312"/>
              <a:gd name="connsiteX2" fmla="*/ 4359349 w 4359349"/>
              <a:gd name="connsiteY2" fmla="*/ 3955312 h 3955312"/>
              <a:gd name="connsiteX3" fmla="*/ 0 w 4359349"/>
              <a:gd name="connsiteY3" fmla="*/ 3955312 h 3955312"/>
              <a:gd name="connsiteX4" fmla="*/ 0 w 4359349"/>
              <a:gd name="connsiteY4" fmla="*/ 0 h 3955312"/>
              <a:gd name="connsiteX0" fmla="*/ 0 w 5824279"/>
              <a:gd name="connsiteY0" fmla="*/ 0 h 3955312"/>
              <a:gd name="connsiteX1" fmla="*/ 4359349 w 5824279"/>
              <a:gd name="connsiteY1" fmla="*/ 0 h 3955312"/>
              <a:gd name="connsiteX2" fmla="*/ 4359349 w 5824279"/>
              <a:gd name="connsiteY2" fmla="*/ 3955312 h 3955312"/>
              <a:gd name="connsiteX3" fmla="*/ 0 w 5824279"/>
              <a:gd name="connsiteY3" fmla="*/ 3955312 h 3955312"/>
              <a:gd name="connsiteX4" fmla="*/ 0 w 5824279"/>
              <a:gd name="connsiteY4" fmla="*/ 0 h 3955312"/>
              <a:gd name="connsiteX0" fmla="*/ 0 w 5824279"/>
              <a:gd name="connsiteY0" fmla="*/ 694660 h 4649972"/>
              <a:gd name="connsiteX1" fmla="*/ 4359349 w 5824279"/>
              <a:gd name="connsiteY1" fmla="*/ 694660 h 4649972"/>
              <a:gd name="connsiteX2" fmla="*/ 4359349 w 5824279"/>
              <a:gd name="connsiteY2" fmla="*/ 4649972 h 4649972"/>
              <a:gd name="connsiteX3" fmla="*/ 0 w 5824279"/>
              <a:gd name="connsiteY3" fmla="*/ 4649972 h 4649972"/>
              <a:gd name="connsiteX4" fmla="*/ 0 w 5824279"/>
              <a:gd name="connsiteY4" fmla="*/ 694660 h 4649972"/>
              <a:gd name="connsiteX0" fmla="*/ 0 w 7316210"/>
              <a:gd name="connsiteY0" fmla="*/ 694660 h 4649972"/>
              <a:gd name="connsiteX1" fmla="*/ 4359349 w 7316210"/>
              <a:gd name="connsiteY1" fmla="*/ 694660 h 4649972"/>
              <a:gd name="connsiteX2" fmla="*/ 4359349 w 7316210"/>
              <a:gd name="connsiteY2" fmla="*/ 4649972 h 4649972"/>
              <a:gd name="connsiteX3" fmla="*/ 0 w 7316210"/>
              <a:gd name="connsiteY3" fmla="*/ 4649972 h 4649972"/>
              <a:gd name="connsiteX4" fmla="*/ 0 w 7316210"/>
              <a:gd name="connsiteY4" fmla="*/ 694660 h 4649972"/>
              <a:gd name="connsiteX0" fmla="*/ 0 w 6823450"/>
              <a:gd name="connsiteY0" fmla="*/ 694660 h 4649972"/>
              <a:gd name="connsiteX1" fmla="*/ 4359349 w 6823450"/>
              <a:gd name="connsiteY1" fmla="*/ 694660 h 4649972"/>
              <a:gd name="connsiteX2" fmla="*/ 4359349 w 6823450"/>
              <a:gd name="connsiteY2" fmla="*/ 4649972 h 4649972"/>
              <a:gd name="connsiteX3" fmla="*/ 0 w 6823450"/>
              <a:gd name="connsiteY3" fmla="*/ 4649972 h 4649972"/>
              <a:gd name="connsiteX4" fmla="*/ 0 w 6823450"/>
              <a:gd name="connsiteY4" fmla="*/ 694660 h 4649972"/>
              <a:gd name="connsiteX0" fmla="*/ 0 w 5175652"/>
              <a:gd name="connsiteY0" fmla="*/ 694660 h 4649972"/>
              <a:gd name="connsiteX1" fmla="*/ 4359349 w 5175652"/>
              <a:gd name="connsiteY1" fmla="*/ 694660 h 4649972"/>
              <a:gd name="connsiteX2" fmla="*/ 4359349 w 5175652"/>
              <a:gd name="connsiteY2" fmla="*/ 4649972 h 4649972"/>
              <a:gd name="connsiteX3" fmla="*/ 0 w 5175652"/>
              <a:gd name="connsiteY3" fmla="*/ 4649972 h 4649972"/>
              <a:gd name="connsiteX4" fmla="*/ 0 w 5175652"/>
              <a:gd name="connsiteY4" fmla="*/ 694660 h 4649972"/>
              <a:gd name="connsiteX0" fmla="*/ 0 w 5175652"/>
              <a:gd name="connsiteY0" fmla="*/ 930939 h 4886251"/>
              <a:gd name="connsiteX1" fmla="*/ 4359349 w 5175652"/>
              <a:gd name="connsiteY1" fmla="*/ 930939 h 4886251"/>
              <a:gd name="connsiteX2" fmla="*/ 4359349 w 5175652"/>
              <a:gd name="connsiteY2" fmla="*/ 4886251 h 4886251"/>
              <a:gd name="connsiteX3" fmla="*/ 0 w 5175652"/>
              <a:gd name="connsiteY3" fmla="*/ 4886251 h 4886251"/>
              <a:gd name="connsiteX4" fmla="*/ 0 w 5175652"/>
              <a:gd name="connsiteY4" fmla="*/ 930939 h 488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652" h="4886251">
                <a:moveTo>
                  <a:pt x="0" y="930939"/>
                </a:moveTo>
                <a:cubicBezTo>
                  <a:pt x="1453116" y="930939"/>
                  <a:pt x="1003006" y="-1163675"/>
                  <a:pt x="4359349" y="930939"/>
                </a:cubicBezTo>
                <a:cubicBezTo>
                  <a:pt x="7655442" y="3791097"/>
                  <a:pt x="-414669" y="3089348"/>
                  <a:pt x="4359349" y="4886251"/>
                </a:cubicBezTo>
                <a:lnTo>
                  <a:pt x="0" y="4886251"/>
                </a:lnTo>
                <a:lnTo>
                  <a:pt x="0" y="930939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pt-BR" dirty="0"/>
              <a:t>‘</a:t>
            </a:r>
          </a:p>
        </p:txBody>
      </p:sp>
      <p:sp>
        <p:nvSpPr>
          <p:cNvPr id="15" name="Retângulo 10">
            <a:extLst>
              <a:ext uri="{FF2B5EF4-FFF2-40B4-BE49-F238E27FC236}">
                <a16:creationId xmlns:a16="http://schemas.microsoft.com/office/drawing/2014/main" id="{6AA43FEB-0BDF-9EE6-8B6A-DADFE38A78BE}"/>
              </a:ext>
            </a:extLst>
          </p:cNvPr>
          <p:cNvSpPr/>
          <p:nvPr/>
        </p:nvSpPr>
        <p:spPr>
          <a:xfrm>
            <a:off x="349103" y="1971749"/>
            <a:ext cx="5175652" cy="4886251"/>
          </a:xfrm>
          <a:custGeom>
            <a:avLst/>
            <a:gdLst>
              <a:gd name="connsiteX0" fmla="*/ 0 w 4359349"/>
              <a:gd name="connsiteY0" fmla="*/ 0 h 3955312"/>
              <a:gd name="connsiteX1" fmla="*/ 4359349 w 4359349"/>
              <a:gd name="connsiteY1" fmla="*/ 0 h 3955312"/>
              <a:gd name="connsiteX2" fmla="*/ 4359349 w 4359349"/>
              <a:gd name="connsiteY2" fmla="*/ 3955312 h 3955312"/>
              <a:gd name="connsiteX3" fmla="*/ 0 w 4359349"/>
              <a:gd name="connsiteY3" fmla="*/ 3955312 h 3955312"/>
              <a:gd name="connsiteX4" fmla="*/ 0 w 4359349"/>
              <a:gd name="connsiteY4" fmla="*/ 0 h 3955312"/>
              <a:gd name="connsiteX0" fmla="*/ 0 w 5824279"/>
              <a:gd name="connsiteY0" fmla="*/ 0 h 3955312"/>
              <a:gd name="connsiteX1" fmla="*/ 4359349 w 5824279"/>
              <a:gd name="connsiteY1" fmla="*/ 0 h 3955312"/>
              <a:gd name="connsiteX2" fmla="*/ 4359349 w 5824279"/>
              <a:gd name="connsiteY2" fmla="*/ 3955312 h 3955312"/>
              <a:gd name="connsiteX3" fmla="*/ 0 w 5824279"/>
              <a:gd name="connsiteY3" fmla="*/ 3955312 h 3955312"/>
              <a:gd name="connsiteX4" fmla="*/ 0 w 5824279"/>
              <a:gd name="connsiteY4" fmla="*/ 0 h 3955312"/>
              <a:gd name="connsiteX0" fmla="*/ 0 w 5824279"/>
              <a:gd name="connsiteY0" fmla="*/ 694660 h 4649972"/>
              <a:gd name="connsiteX1" fmla="*/ 4359349 w 5824279"/>
              <a:gd name="connsiteY1" fmla="*/ 694660 h 4649972"/>
              <a:gd name="connsiteX2" fmla="*/ 4359349 w 5824279"/>
              <a:gd name="connsiteY2" fmla="*/ 4649972 h 4649972"/>
              <a:gd name="connsiteX3" fmla="*/ 0 w 5824279"/>
              <a:gd name="connsiteY3" fmla="*/ 4649972 h 4649972"/>
              <a:gd name="connsiteX4" fmla="*/ 0 w 5824279"/>
              <a:gd name="connsiteY4" fmla="*/ 694660 h 4649972"/>
              <a:gd name="connsiteX0" fmla="*/ 0 w 7316210"/>
              <a:gd name="connsiteY0" fmla="*/ 694660 h 4649972"/>
              <a:gd name="connsiteX1" fmla="*/ 4359349 w 7316210"/>
              <a:gd name="connsiteY1" fmla="*/ 694660 h 4649972"/>
              <a:gd name="connsiteX2" fmla="*/ 4359349 w 7316210"/>
              <a:gd name="connsiteY2" fmla="*/ 4649972 h 4649972"/>
              <a:gd name="connsiteX3" fmla="*/ 0 w 7316210"/>
              <a:gd name="connsiteY3" fmla="*/ 4649972 h 4649972"/>
              <a:gd name="connsiteX4" fmla="*/ 0 w 7316210"/>
              <a:gd name="connsiteY4" fmla="*/ 694660 h 4649972"/>
              <a:gd name="connsiteX0" fmla="*/ 0 w 6823450"/>
              <a:gd name="connsiteY0" fmla="*/ 694660 h 4649972"/>
              <a:gd name="connsiteX1" fmla="*/ 4359349 w 6823450"/>
              <a:gd name="connsiteY1" fmla="*/ 694660 h 4649972"/>
              <a:gd name="connsiteX2" fmla="*/ 4359349 w 6823450"/>
              <a:gd name="connsiteY2" fmla="*/ 4649972 h 4649972"/>
              <a:gd name="connsiteX3" fmla="*/ 0 w 6823450"/>
              <a:gd name="connsiteY3" fmla="*/ 4649972 h 4649972"/>
              <a:gd name="connsiteX4" fmla="*/ 0 w 6823450"/>
              <a:gd name="connsiteY4" fmla="*/ 694660 h 4649972"/>
              <a:gd name="connsiteX0" fmla="*/ 0 w 5175652"/>
              <a:gd name="connsiteY0" fmla="*/ 694660 h 4649972"/>
              <a:gd name="connsiteX1" fmla="*/ 4359349 w 5175652"/>
              <a:gd name="connsiteY1" fmla="*/ 694660 h 4649972"/>
              <a:gd name="connsiteX2" fmla="*/ 4359349 w 5175652"/>
              <a:gd name="connsiteY2" fmla="*/ 4649972 h 4649972"/>
              <a:gd name="connsiteX3" fmla="*/ 0 w 5175652"/>
              <a:gd name="connsiteY3" fmla="*/ 4649972 h 4649972"/>
              <a:gd name="connsiteX4" fmla="*/ 0 w 5175652"/>
              <a:gd name="connsiteY4" fmla="*/ 694660 h 4649972"/>
              <a:gd name="connsiteX0" fmla="*/ 0 w 5175652"/>
              <a:gd name="connsiteY0" fmla="*/ 930939 h 4886251"/>
              <a:gd name="connsiteX1" fmla="*/ 4359349 w 5175652"/>
              <a:gd name="connsiteY1" fmla="*/ 930939 h 4886251"/>
              <a:gd name="connsiteX2" fmla="*/ 4359349 w 5175652"/>
              <a:gd name="connsiteY2" fmla="*/ 4886251 h 4886251"/>
              <a:gd name="connsiteX3" fmla="*/ 0 w 5175652"/>
              <a:gd name="connsiteY3" fmla="*/ 4886251 h 4886251"/>
              <a:gd name="connsiteX4" fmla="*/ 0 w 5175652"/>
              <a:gd name="connsiteY4" fmla="*/ 930939 h 488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652" h="4886251">
                <a:moveTo>
                  <a:pt x="0" y="930939"/>
                </a:moveTo>
                <a:cubicBezTo>
                  <a:pt x="1453116" y="930939"/>
                  <a:pt x="1003006" y="-1163675"/>
                  <a:pt x="4359349" y="930939"/>
                </a:cubicBezTo>
                <a:cubicBezTo>
                  <a:pt x="7655442" y="3791097"/>
                  <a:pt x="-414669" y="3089348"/>
                  <a:pt x="4359349" y="4886251"/>
                </a:cubicBezTo>
                <a:lnTo>
                  <a:pt x="0" y="4886251"/>
                </a:lnTo>
                <a:lnTo>
                  <a:pt x="0" y="9309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518721F4-82CC-0C6C-F8F4-68DEE98DC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5A72266-82B5-1644-80EA-41D0EEAEDCF4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3875A9-44BA-F35A-1DD7-4B81537D1736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23B96967-CF64-0D0F-4BFB-F4BB890A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06D3F5E-7C40-449E-3327-092F540BA06B}"/>
              </a:ext>
            </a:extLst>
          </p:cNvPr>
          <p:cNvSpPr/>
          <p:nvPr/>
        </p:nvSpPr>
        <p:spPr>
          <a:xfrm>
            <a:off x="1" y="1971748"/>
            <a:ext cx="5175652" cy="4886251"/>
          </a:xfrm>
          <a:custGeom>
            <a:avLst/>
            <a:gdLst>
              <a:gd name="connsiteX0" fmla="*/ 0 w 4359349"/>
              <a:gd name="connsiteY0" fmla="*/ 0 h 3955312"/>
              <a:gd name="connsiteX1" fmla="*/ 4359349 w 4359349"/>
              <a:gd name="connsiteY1" fmla="*/ 0 h 3955312"/>
              <a:gd name="connsiteX2" fmla="*/ 4359349 w 4359349"/>
              <a:gd name="connsiteY2" fmla="*/ 3955312 h 3955312"/>
              <a:gd name="connsiteX3" fmla="*/ 0 w 4359349"/>
              <a:gd name="connsiteY3" fmla="*/ 3955312 h 3955312"/>
              <a:gd name="connsiteX4" fmla="*/ 0 w 4359349"/>
              <a:gd name="connsiteY4" fmla="*/ 0 h 3955312"/>
              <a:gd name="connsiteX0" fmla="*/ 0 w 5824279"/>
              <a:gd name="connsiteY0" fmla="*/ 0 h 3955312"/>
              <a:gd name="connsiteX1" fmla="*/ 4359349 w 5824279"/>
              <a:gd name="connsiteY1" fmla="*/ 0 h 3955312"/>
              <a:gd name="connsiteX2" fmla="*/ 4359349 w 5824279"/>
              <a:gd name="connsiteY2" fmla="*/ 3955312 h 3955312"/>
              <a:gd name="connsiteX3" fmla="*/ 0 w 5824279"/>
              <a:gd name="connsiteY3" fmla="*/ 3955312 h 3955312"/>
              <a:gd name="connsiteX4" fmla="*/ 0 w 5824279"/>
              <a:gd name="connsiteY4" fmla="*/ 0 h 3955312"/>
              <a:gd name="connsiteX0" fmla="*/ 0 w 5824279"/>
              <a:gd name="connsiteY0" fmla="*/ 694660 h 4649972"/>
              <a:gd name="connsiteX1" fmla="*/ 4359349 w 5824279"/>
              <a:gd name="connsiteY1" fmla="*/ 694660 h 4649972"/>
              <a:gd name="connsiteX2" fmla="*/ 4359349 w 5824279"/>
              <a:gd name="connsiteY2" fmla="*/ 4649972 h 4649972"/>
              <a:gd name="connsiteX3" fmla="*/ 0 w 5824279"/>
              <a:gd name="connsiteY3" fmla="*/ 4649972 h 4649972"/>
              <a:gd name="connsiteX4" fmla="*/ 0 w 5824279"/>
              <a:gd name="connsiteY4" fmla="*/ 694660 h 4649972"/>
              <a:gd name="connsiteX0" fmla="*/ 0 w 7316210"/>
              <a:gd name="connsiteY0" fmla="*/ 694660 h 4649972"/>
              <a:gd name="connsiteX1" fmla="*/ 4359349 w 7316210"/>
              <a:gd name="connsiteY1" fmla="*/ 694660 h 4649972"/>
              <a:gd name="connsiteX2" fmla="*/ 4359349 w 7316210"/>
              <a:gd name="connsiteY2" fmla="*/ 4649972 h 4649972"/>
              <a:gd name="connsiteX3" fmla="*/ 0 w 7316210"/>
              <a:gd name="connsiteY3" fmla="*/ 4649972 h 4649972"/>
              <a:gd name="connsiteX4" fmla="*/ 0 w 7316210"/>
              <a:gd name="connsiteY4" fmla="*/ 694660 h 4649972"/>
              <a:gd name="connsiteX0" fmla="*/ 0 w 6823450"/>
              <a:gd name="connsiteY0" fmla="*/ 694660 h 4649972"/>
              <a:gd name="connsiteX1" fmla="*/ 4359349 w 6823450"/>
              <a:gd name="connsiteY1" fmla="*/ 694660 h 4649972"/>
              <a:gd name="connsiteX2" fmla="*/ 4359349 w 6823450"/>
              <a:gd name="connsiteY2" fmla="*/ 4649972 h 4649972"/>
              <a:gd name="connsiteX3" fmla="*/ 0 w 6823450"/>
              <a:gd name="connsiteY3" fmla="*/ 4649972 h 4649972"/>
              <a:gd name="connsiteX4" fmla="*/ 0 w 6823450"/>
              <a:gd name="connsiteY4" fmla="*/ 694660 h 4649972"/>
              <a:gd name="connsiteX0" fmla="*/ 0 w 5175652"/>
              <a:gd name="connsiteY0" fmla="*/ 694660 h 4649972"/>
              <a:gd name="connsiteX1" fmla="*/ 4359349 w 5175652"/>
              <a:gd name="connsiteY1" fmla="*/ 694660 h 4649972"/>
              <a:gd name="connsiteX2" fmla="*/ 4359349 w 5175652"/>
              <a:gd name="connsiteY2" fmla="*/ 4649972 h 4649972"/>
              <a:gd name="connsiteX3" fmla="*/ 0 w 5175652"/>
              <a:gd name="connsiteY3" fmla="*/ 4649972 h 4649972"/>
              <a:gd name="connsiteX4" fmla="*/ 0 w 5175652"/>
              <a:gd name="connsiteY4" fmla="*/ 694660 h 4649972"/>
              <a:gd name="connsiteX0" fmla="*/ 0 w 5175652"/>
              <a:gd name="connsiteY0" fmla="*/ 930939 h 4886251"/>
              <a:gd name="connsiteX1" fmla="*/ 4359349 w 5175652"/>
              <a:gd name="connsiteY1" fmla="*/ 930939 h 4886251"/>
              <a:gd name="connsiteX2" fmla="*/ 4359349 w 5175652"/>
              <a:gd name="connsiteY2" fmla="*/ 4886251 h 4886251"/>
              <a:gd name="connsiteX3" fmla="*/ 0 w 5175652"/>
              <a:gd name="connsiteY3" fmla="*/ 4886251 h 4886251"/>
              <a:gd name="connsiteX4" fmla="*/ 0 w 5175652"/>
              <a:gd name="connsiteY4" fmla="*/ 930939 h 488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652" h="4886251">
                <a:moveTo>
                  <a:pt x="0" y="930939"/>
                </a:moveTo>
                <a:cubicBezTo>
                  <a:pt x="1453116" y="930939"/>
                  <a:pt x="1003006" y="-1163675"/>
                  <a:pt x="4359349" y="930939"/>
                </a:cubicBezTo>
                <a:cubicBezTo>
                  <a:pt x="7655442" y="3791097"/>
                  <a:pt x="-414669" y="3089348"/>
                  <a:pt x="4359349" y="4886251"/>
                </a:cubicBezTo>
                <a:lnTo>
                  <a:pt x="0" y="4886251"/>
                </a:lnTo>
                <a:lnTo>
                  <a:pt x="0" y="930939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851627A-4C04-30FD-EED4-32DE6FFA8A75}"/>
              </a:ext>
            </a:extLst>
          </p:cNvPr>
          <p:cNvSpPr txBox="1"/>
          <p:nvPr/>
        </p:nvSpPr>
        <p:spPr>
          <a:xfrm>
            <a:off x="5407796" y="1787082"/>
            <a:ext cx="662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MOVIMENTOS DA </a:t>
            </a:r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DANÇA DE COCO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AFF2F90-F098-6C6A-EBF5-B2E424E8E089}"/>
              </a:ext>
            </a:extLst>
          </p:cNvPr>
          <p:cNvSpPr txBox="1"/>
          <p:nvPr/>
        </p:nvSpPr>
        <p:spPr>
          <a:xfrm>
            <a:off x="6096000" y="2333584"/>
            <a:ext cx="494413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dança do coco é uma manifestação do Nordeste marcada por batidas fortes dos pés no chão, seguindo um ritmo ternário. O passo básico envolve pisadas firmes e deslocamentos pelo espaço, com palmas e bastante expressão corporal. Em algumas variações rola até um sapateado que deixa o som mais marcado. Um dos momentos mais importantes é a umbigada, um gesto rápido em que dois dançarinos encostam ou simulam encostar os umbigos, simbolizando convite, troca de energia e interação dentro da roda.</a:t>
            </a:r>
          </a:p>
        </p:txBody>
      </p:sp>
    </p:spTree>
    <p:extLst>
      <p:ext uri="{BB962C8B-B14F-4D97-AF65-F5344CB8AC3E}">
        <p14:creationId xmlns:p14="http://schemas.microsoft.com/office/powerpoint/2010/main" val="2258680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D2FB02-2FD5-918F-8AD4-63EA2C8B3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23097CA-5EAC-B76C-1F0B-F901803D7255}"/>
              </a:ext>
            </a:extLst>
          </p:cNvPr>
          <p:cNvGrpSpPr/>
          <p:nvPr/>
        </p:nvGrpSpPr>
        <p:grpSpPr>
          <a:xfrm>
            <a:off x="-5532120" y="-15874"/>
            <a:ext cx="5218713" cy="6873874"/>
            <a:chOff x="0" y="-15874"/>
            <a:chExt cx="5218713" cy="6873874"/>
          </a:xfrm>
        </p:grpSpPr>
        <p:sp>
          <p:nvSpPr>
            <p:cNvPr id="43" name="Retângulo 2">
              <a:extLst>
                <a:ext uri="{FF2B5EF4-FFF2-40B4-BE49-F238E27FC236}">
                  <a16:creationId xmlns:a16="http://schemas.microsoft.com/office/drawing/2014/main" id="{95C2669E-60CF-D856-8652-473AFC2E20B2}"/>
                </a:ext>
              </a:extLst>
            </p:cNvPr>
            <p:cNvSpPr/>
            <p:nvPr/>
          </p:nvSpPr>
          <p:spPr>
            <a:xfrm>
              <a:off x="661701" y="-15874"/>
              <a:ext cx="4557012" cy="6858000"/>
            </a:xfrm>
            <a:custGeom>
              <a:avLst/>
              <a:gdLst>
                <a:gd name="connsiteX0" fmla="*/ 0 w 4404360"/>
                <a:gd name="connsiteY0" fmla="*/ 0 h 6858000"/>
                <a:gd name="connsiteX1" fmla="*/ 4404360 w 4404360"/>
                <a:gd name="connsiteY1" fmla="*/ 0 h 6858000"/>
                <a:gd name="connsiteX2" fmla="*/ 4404360 w 4404360"/>
                <a:gd name="connsiteY2" fmla="*/ 6858000 h 6858000"/>
                <a:gd name="connsiteX3" fmla="*/ 0 w 4404360"/>
                <a:gd name="connsiteY3" fmla="*/ 6858000 h 6858000"/>
                <a:gd name="connsiteX4" fmla="*/ 0 w 4404360"/>
                <a:gd name="connsiteY4" fmla="*/ 0 h 6858000"/>
                <a:gd name="connsiteX0" fmla="*/ 0 w 4404360"/>
                <a:gd name="connsiteY0" fmla="*/ 0 h 6858000"/>
                <a:gd name="connsiteX1" fmla="*/ 4404360 w 4404360"/>
                <a:gd name="connsiteY1" fmla="*/ 0 h 6858000"/>
                <a:gd name="connsiteX2" fmla="*/ 4404360 w 4404360"/>
                <a:gd name="connsiteY2" fmla="*/ 6858000 h 6858000"/>
                <a:gd name="connsiteX3" fmla="*/ 0 w 4404360"/>
                <a:gd name="connsiteY3" fmla="*/ 6858000 h 6858000"/>
                <a:gd name="connsiteX4" fmla="*/ 0 w 4404360"/>
                <a:gd name="connsiteY4" fmla="*/ 0 h 6858000"/>
                <a:gd name="connsiteX0" fmla="*/ 0 w 4557012"/>
                <a:gd name="connsiteY0" fmla="*/ 0 h 6858000"/>
                <a:gd name="connsiteX1" fmla="*/ 4404360 w 4557012"/>
                <a:gd name="connsiteY1" fmla="*/ 0 h 6858000"/>
                <a:gd name="connsiteX2" fmla="*/ 4404360 w 4557012"/>
                <a:gd name="connsiteY2" fmla="*/ 6858000 h 6858000"/>
                <a:gd name="connsiteX3" fmla="*/ 0 w 4557012"/>
                <a:gd name="connsiteY3" fmla="*/ 6858000 h 6858000"/>
                <a:gd name="connsiteX4" fmla="*/ 0 w 45570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7012" h="6858000">
                  <a:moveTo>
                    <a:pt x="0" y="0"/>
                  </a:moveTo>
                  <a:lnTo>
                    <a:pt x="4404360" y="0"/>
                  </a:lnTo>
                  <a:cubicBezTo>
                    <a:pt x="2255520" y="2270760"/>
                    <a:pt x="5242560" y="2164080"/>
                    <a:pt x="440436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2">
              <a:extLst>
                <a:ext uri="{FF2B5EF4-FFF2-40B4-BE49-F238E27FC236}">
                  <a16:creationId xmlns:a16="http://schemas.microsoft.com/office/drawing/2014/main" id="{A6A1B80A-29F0-07A0-4DAB-4B7A02C4FAFF}"/>
                </a:ext>
              </a:extLst>
            </p:cNvPr>
            <p:cNvSpPr/>
            <p:nvPr/>
          </p:nvSpPr>
          <p:spPr>
            <a:xfrm>
              <a:off x="381000" y="-7937"/>
              <a:ext cx="4557012" cy="6858000"/>
            </a:xfrm>
            <a:custGeom>
              <a:avLst/>
              <a:gdLst>
                <a:gd name="connsiteX0" fmla="*/ 0 w 4404360"/>
                <a:gd name="connsiteY0" fmla="*/ 0 h 6858000"/>
                <a:gd name="connsiteX1" fmla="*/ 4404360 w 4404360"/>
                <a:gd name="connsiteY1" fmla="*/ 0 h 6858000"/>
                <a:gd name="connsiteX2" fmla="*/ 4404360 w 4404360"/>
                <a:gd name="connsiteY2" fmla="*/ 6858000 h 6858000"/>
                <a:gd name="connsiteX3" fmla="*/ 0 w 4404360"/>
                <a:gd name="connsiteY3" fmla="*/ 6858000 h 6858000"/>
                <a:gd name="connsiteX4" fmla="*/ 0 w 4404360"/>
                <a:gd name="connsiteY4" fmla="*/ 0 h 6858000"/>
                <a:gd name="connsiteX0" fmla="*/ 0 w 4404360"/>
                <a:gd name="connsiteY0" fmla="*/ 0 h 6858000"/>
                <a:gd name="connsiteX1" fmla="*/ 4404360 w 4404360"/>
                <a:gd name="connsiteY1" fmla="*/ 0 h 6858000"/>
                <a:gd name="connsiteX2" fmla="*/ 4404360 w 4404360"/>
                <a:gd name="connsiteY2" fmla="*/ 6858000 h 6858000"/>
                <a:gd name="connsiteX3" fmla="*/ 0 w 4404360"/>
                <a:gd name="connsiteY3" fmla="*/ 6858000 h 6858000"/>
                <a:gd name="connsiteX4" fmla="*/ 0 w 4404360"/>
                <a:gd name="connsiteY4" fmla="*/ 0 h 6858000"/>
                <a:gd name="connsiteX0" fmla="*/ 0 w 4557012"/>
                <a:gd name="connsiteY0" fmla="*/ 0 h 6858000"/>
                <a:gd name="connsiteX1" fmla="*/ 4404360 w 4557012"/>
                <a:gd name="connsiteY1" fmla="*/ 0 h 6858000"/>
                <a:gd name="connsiteX2" fmla="*/ 4404360 w 4557012"/>
                <a:gd name="connsiteY2" fmla="*/ 6858000 h 6858000"/>
                <a:gd name="connsiteX3" fmla="*/ 0 w 4557012"/>
                <a:gd name="connsiteY3" fmla="*/ 6858000 h 6858000"/>
                <a:gd name="connsiteX4" fmla="*/ 0 w 45570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7012" h="6858000">
                  <a:moveTo>
                    <a:pt x="0" y="0"/>
                  </a:moveTo>
                  <a:lnTo>
                    <a:pt x="4404360" y="0"/>
                  </a:lnTo>
                  <a:cubicBezTo>
                    <a:pt x="2255520" y="2270760"/>
                    <a:pt x="5242560" y="2164080"/>
                    <a:pt x="440436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2">
              <a:extLst>
                <a:ext uri="{FF2B5EF4-FFF2-40B4-BE49-F238E27FC236}">
                  <a16:creationId xmlns:a16="http://schemas.microsoft.com/office/drawing/2014/main" id="{F7C7C203-E3D2-FD4C-DF16-0D3213D085B0}"/>
                </a:ext>
              </a:extLst>
            </p:cNvPr>
            <p:cNvSpPr/>
            <p:nvPr/>
          </p:nvSpPr>
          <p:spPr>
            <a:xfrm>
              <a:off x="0" y="0"/>
              <a:ext cx="4557012" cy="6858000"/>
            </a:xfrm>
            <a:custGeom>
              <a:avLst/>
              <a:gdLst>
                <a:gd name="connsiteX0" fmla="*/ 0 w 4404360"/>
                <a:gd name="connsiteY0" fmla="*/ 0 h 6858000"/>
                <a:gd name="connsiteX1" fmla="*/ 4404360 w 4404360"/>
                <a:gd name="connsiteY1" fmla="*/ 0 h 6858000"/>
                <a:gd name="connsiteX2" fmla="*/ 4404360 w 4404360"/>
                <a:gd name="connsiteY2" fmla="*/ 6858000 h 6858000"/>
                <a:gd name="connsiteX3" fmla="*/ 0 w 4404360"/>
                <a:gd name="connsiteY3" fmla="*/ 6858000 h 6858000"/>
                <a:gd name="connsiteX4" fmla="*/ 0 w 4404360"/>
                <a:gd name="connsiteY4" fmla="*/ 0 h 6858000"/>
                <a:gd name="connsiteX0" fmla="*/ 0 w 4404360"/>
                <a:gd name="connsiteY0" fmla="*/ 0 h 6858000"/>
                <a:gd name="connsiteX1" fmla="*/ 4404360 w 4404360"/>
                <a:gd name="connsiteY1" fmla="*/ 0 h 6858000"/>
                <a:gd name="connsiteX2" fmla="*/ 4404360 w 4404360"/>
                <a:gd name="connsiteY2" fmla="*/ 6858000 h 6858000"/>
                <a:gd name="connsiteX3" fmla="*/ 0 w 4404360"/>
                <a:gd name="connsiteY3" fmla="*/ 6858000 h 6858000"/>
                <a:gd name="connsiteX4" fmla="*/ 0 w 4404360"/>
                <a:gd name="connsiteY4" fmla="*/ 0 h 6858000"/>
                <a:gd name="connsiteX0" fmla="*/ 0 w 4557012"/>
                <a:gd name="connsiteY0" fmla="*/ 0 h 6858000"/>
                <a:gd name="connsiteX1" fmla="*/ 4404360 w 4557012"/>
                <a:gd name="connsiteY1" fmla="*/ 0 h 6858000"/>
                <a:gd name="connsiteX2" fmla="*/ 4404360 w 4557012"/>
                <a:gd name="connsiteY2" fmla="*/ 6858000 h 6858000"/>
                <a:gd name="connsiteX3" fmla="*/ 0 w 4557012"/>
                <a:gd name="connsiteY3" fmla="*/ 6858000 h 6858000"/>
                <a:gd name="connsiteX4" fmla="*/ 0 w 45570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7012" h="6858000">
                  <a:moveTo>
                    <a:pt x="0" y="0"/>
                  </a:moveTo>
                  <a:lnTo>
                    <a:pt x="4404360" y="0"/>
                  </a:lnTo>
                  <a:cubicBezTo>
                    <a:pt x="2255520" y="2270760"/>
                    <a:pt x="5242560" y="2164080"/>
                    <a:pt x="440436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9" name="Imagem 28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36AC9179-D893-FB90-1DD6-32D83EF37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857" y="4482732"/>
            <a:ext cx="2068079" cy="2068079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27A90CA2-126B-85F7-E62C-A00952EB5619}"/>
              </a:ext>
            </a:extLst>
          </p:cNvPr>
          <p:cNvGrpSpPr/>
          <p:nvPr/>
        </p:nvGrpSpPr>
        <p:grpSpPr>
          <a:xfrm>
            <a:off x="0" y="0"/>
            <a:ext cx="12192000" cy="4393065"/>
            <a:chOff x="0" y="0"/>
            <a:chExt cx="12192000" cy="4393065"/>
          </a:xfrm>
        </p:grpSpPr>
        <p:sp>
          <p:nvSpPr>
            <p:cNvPr id="14" name="Retângulo 8">
              <a:extLst>
                <a:ext uri="{FF2B5EF4-FFF2-40B4-BE49-F238E27FC236}">
                  <a16:creationId xmlns:a16="http://schemas.microsoft.com/office/drawing/2014/main" id="{5C3FCA60-3872-2BF0-2F39-C051C580BA92}"/>
                </a:ext>
              </a:extLst>
            </p:cNvPr>
            <p:cNvSpPr/>
            <p:nvPr/>
          </p:nvSpPr>
          <p:spPr>
            <a:xfrm>
              <a:off x="0" y="528608"/>
              <a:ext cx="12192000" cy="3864457"/>
            </a:xfrm>
            <a:custGeom>
              <a:avLst/>
              <a:gdLst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864457"/>
                <a:gd name="connsiteX1" fmla="*/ 12192000 w 12192000"/>
                <a:gd name="connsiteY1" fmla="*/ 0 h 3864457"/>
                <a:gd name="connsiteX2" fmla="*/ 12192000 w 12192000"/>
                <a:gd name="connsiteY2" fmla="*/ 3583172 h 3864457"/>
                <a:gd name="connsiteX3" fmla="*/ 0 w 12192000"/>
                <a:gd name="connsiteY3" fmla="*/ 3583172 h 3864457"/>
                <a:gd name="connsiteX4" fmla="*/ 0 w 12192000"/>
                <a:gd name="connsiteY4" fmla="*/ 0 h 38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64457">
                  <a:moveTo>
                    <a:pt x="0" y="0"/>
                  </a:moveTo>
                  <a:lnTo>
                    <a:pt x="12192000" y="0"/>
                  </a:lnTo>
                  <a:lnTo>
                    <a:pt x="12192000" y="3583172"/>
                  </a:lnTo>
                  <a:cubicBezTo>
                    <a:pt x="4555461" y="4965405"/>
                    <a:pt x="5860902" y="648586"/>
                    <a:pt x="0" y="3583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8">
              <a:extLst>
                <a:ext uri="{FF2B5EF4-FFF2-40B4-BE49-F238E27FC236}">
                  <a16:creationId xmlns:a16="http://schemas.microsoft.com/office/drawing/2014/main" id="{02690734-A1E9-D18C-3E47-1C1DFB3AD469}"/>
                </a:ext>
              </a:extLst>
            </p:cNvPr>
            <p:cNvSpPr/>
            <p:nvPr/>
          </p:nvSpPr>
          <p:spPr>
            <a:xfrm>
              <a:off x="0" y="264304"/>
              <a:ext cx="12192000" cy="3864457"/>
            </a:xfrm>
            <a:custGeom>
              <a:avLst/>
              <a:gdLst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864457"/>
                <a:gd name="connsiteX1" fmla="*/ 12192000 w 12192000"/>
                <a:gd name="connsiteY1" fmla="*/ 0 h 3864457"/>
                <a:gd name="connsiteX2" fmla="*/ 12192000 w 12192000"/>
                <a:gd name="connsiteY2" fmla="*/ 3583172 h 3864457"/>
                <a:gd name="connsiteX3" fmla="*/ 0 w 12192000"/>
                <a:gd name="connsiteY3" fmla="*/ 3583172 h 3864457"/>
                <a:gd name="connsiteX4" fmla="*/ 0 w 12192000"/>
                <a:gd name="connsiteY4" fmla="*/ 0 h 38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64457">
                  <a:moveTo>
                    <a:pt x="0" y="0"/>
                  </a:moveTo>
                  <a:lnTo>
                    <a:pt x="12192000" y="0"/>
                  </a:lnTo>
                  <a:lnTo>
                    <a:pt x="12192000" y="3583172"/>
                  </a:lnTo>
                  <a:cubicBezTo>
                    <a:pt x="4555461" y="4965405"/>
                    <a:pt x="5860902" y="648586"/>
                    <a:pt x="0" y="3583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4D0C477-5999-8554-ABDB-F247AEF9B28E}"/>
                </a:ext>
              </a:extLst>
            </p:cNvPr>
            <p:cNvSpPr/>
            <p:nvPr/>
          </p:nvSpPr>
          <p:spPr>
            <a:xfrm>
              <a:off x="0" y="0"/>
              <a:ext cx="12192000" cy="3864457"/>
            </a:xfrm>
            <a:custGeom>
              <a:avLst/>
              <a:gdLst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864457"/>
                <a:gd name="connsiteX1" fmla="*/ 12192000 w 12192000"/>
                <a:gd name="connsiteY1" fmla="*/ 0 h 3864457"/>
                <a:gd name="connsiteX2" fmla="*/ 12192000 w 12192000"/>
                <a:gd name="connsiteY2" fmla="*/ 3583172 h 3864457"/>
                <a:gd name="connsiteX3" fmla="*/ 0 w 12192000"/>
                <a:gd name="connsiteY3" fmla="*/ 3583172 h 3864457"/>
                <a:gd name="connsiteX4" fmla="*/ 0 w 12192000"/>
                <a:gd name="connsiteY4" fmla="*/ 0 h 38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64457">
                  <a:moveTo>
                    <a:pt x="0" y="0"/>
                  </a:moveTo>
                  <a:lnTo>
                    <a:pt x="12192000" y="0"/>
                  </a:lnTo>
                  <a:lnTo>
                    <a:pt x="12192000" y="3583172"/>
                  </a:lnTo>
                  <a:cubicBezTo>
                    <a:pt x="4555461" y="4965405"/>
                    <a:pt x="5860902" y="648586"/>
                    <a:pt x="0" y="3583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B04D666B-4991-1CF8-E3F3-771907C3B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57317DB-85CA-45C6-0093-A508DAB9AD29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FEA050-2627-DDDF-5591-9D86CCACFB46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A3A2AF60-45E3-4F85-8A80-2B16DCBE9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50B57E4-69AE-0110-F218-1FD3AA197470}"/>
              </a:ext>
            </a:extLst>
          </p:cNvPr>
          <p:cNvSpPr txBox="1"/>
          <p:nvPr/>
        </p:nvSpPr>
        <p:spPr>
          <a:xfrm>
            <a:off x="340242" y="4393065"/>
            <a:ext cx="838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MUSICALIDADE DA </a:t>
            </a:r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DANÇA DE COCO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97CBF1A-4B93-2B08-E0C2-44B024E97EB8}"/>
              </a:ext>
            </a:extLst>
          </p:cNvPr>
          <p:cNvSpPr txBox="1"/>
          <p:nvPr/>
        </p:nvSpPr>
        <p:spPr>
          <a:xfrm>
            <a:off x="340242" y="4852064"/>
            <a:ext cx="9675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musicalidade do coco tem um ritmo bem marcado, geralmente rápido e constante, que vem da batida dos pés no chão, das palmas e de instrumentos como ganzá, zabumba, tambor e pandeiro. O som é repetitivo de propósito, porque ajuda a manter a energia da roda e faz todo mundo entrar no clima. As vozes costumam seguir um estilo de chamada e resposta, deixando a música mais viva e participativa.</a:t>
            </a:r>
          </a:p>
        </p:txBody>
      </p:sp>
      <p:pic>
        <p:nvPicPr>
          <p:cNvPr id="25" name="Imagem 24" descr="notas musicais 1200824 PNG">
            <a:extLst>
              <a:ext uri="{FF2B5EF4-FFF2-40B4-BE49-F238E27FC236}">
                <a16:creationId xmlns:a16="http://schemas.microsoft.com/office/drawing/2014/main" id="{7C919EE8-5E72-BF23-E992-F964F3D3E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570" y="957532"/>
            <a:ext cx="2040348" cy="2282013"/>
          </a:xfrm>
          <a:prstGeom prst="rect">
            <a:avLst/>
          </a:prstGeom>
        </p:spPr>
      </p:pic>
      <p:sp>
        <p:nvSpPr>
          <p:cNvPr id="26" name="AutoShape 2" descr="ZABUMBA LUEN 20X18 DPLA AFIN VNZ 8 AFIN ARO MAD FERR PRETA">
            <a:extLst>
              <a:ext uri="{FF2B5EF4-FFF2-40B4-BE49-F238E27FC236}">
                <a16:creationId xmlns:a16="http://schemas.microsoft.com/office/drawing/2014/main" id="{68605EA5-ACDE-C6F3-3CDC-CC6742B4ED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0F8648BC-C7A6-984A-7022-3855A546078B}"/>
              </a:ext>
            </a:extLst>
          </p:cNvPr>
          <p:cNvGrpSpPr/>
          <p:nvPr/>
        </p:nvGrpSpPr>
        <p:grpSpPr>
          <a:xfrm>
            <a:off x="6096000" y="3239545"/>
            <a:ext cx="914400" cy="914400"/>
            <a:chOff x="6096000" y="3239545"/>
            <a:chExt cx="914400" cy="914400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8056077D-24B3-4C9C-6354-9C428B887904}"/>
                </a:ext>
              </a:extLst>
            </p:cNvPr>
            <p:cNvSpPr/>
            <p:nvPr/>
          </p:nvSpPr>
          <p:spPr>
            <a:xfrm>
              <a:off x="6096000" y="3239545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Gráfico 36" descr="Nota musical estrutura de tópicos">
              <a:extLst>
                <a:ext uri="{FF2B5EF4-FFF2-40B4-BE49-F238E27FC236}">
                  <a16:creationId xmlns:a16="http://schemas.microsoft.com/office/drawing/2014/main" id="{8CA38C2A-C0C2-1A9F-D7D6-B9BB43EA7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80828" y="3328588"/>
              <a:ext cx="744744" cy="744744"/>
            </a:xfrm>
            <a:prstGeom prst="rect">
              <a:avLst/>
            </a:prstGeom>
          </p:spPr>
        </p:pic>
      </p:grpSp>
      <p:sp>
        <p:nvSpPr>
          <p:cNvPr id="46" name="Retângulo 2">
            <a:extLst>
              <a:ext uri="{FF2B5EF4-FFF2-40B4-BE49-F238E27FC236}">
                <a16:creationId xmlns:a16="http://schemas.microsoft.com/office/drawing/2014/main" id="{62C107A6-2104-E124-A305-E0C1D0A52753}"/>
              </a:ext>
            </a:extLst>
          </p:cNvPr>
          <p:cNvSpPr/>
          <p:nvPr/>
        </p:nvSpPr>
        <p:spPr>
          <a:xfrm>
            <a:off x="-6592539" y="-15874"/>
            <a:ext cx="4557012" cy="6858000"/>
          </a:xfrm>
          <a:custGeom>
            <a:avLst/>
            <a:gdLst>
              <a:gd name="connsiteX0" fmla="*/ 0 w 4404360"/>
              <a:gd name="connsiteY0" fmla="*/ 0 h 6858000"/>
              <a:gd name="connsiteX1" fmla="*/ 4404360 w 4404360"/>
              <a:gd name="connsiteY1" fmla="*/ 0 h 6858000"/>
              <a:gd name="connsiteX2" fmla="*/ 4404360 w 4404360"/>
              <a:gd name="connsiteY2" fmla="*/ 6858000 h 6858000"/>
              <a:gd name="connsiteX3" fmla="*/ 0 w 4404360"/>
              <a:gd name="connsiteY3" fmla="*/ 6858000 h 6858000"/>
              <a:gd name="connsiteX4" fmla="*/ 0 w 4404360"/>
              <a:gd name="connsiteY4" fmla="*/ 0 h 6858000"/>
              <a:gd name="connsiteX0" fmla="*/ 0 w 4404360"/>
              <a:gd name="connsiteY0" fmla="*/ 0 h 6858000"/>
              <a:gd name="connsiteX1" fmla="*/ 4404360 w 4404360"/>
              <a:gd name="connsiteY1" fmla="*/ 0 h 6858000"/>
              <a:gd name="connsiteX2" fmla="*/ 4404360 w 4404360"/>
              <a:gd name="connsiteY2" fmla="*/ 6858000 h 6858000"/>
              <a:gd name="connsiteX3" fmla="*/ 0 w 4404360"/>
              <a:gd name="connsiteY3" fmla="*/ 6858000 h 6858000"/>
              <a:gd name="connsiteX4" fmla="*/ 0 w 4404360"/>
              <a:gd name="connsiteY4" fmla="*/ 0 h 6858000"/>
              <a:gd name="connsiteX0" fmla="*/ 0 w 4557012"/>
              <a:gd name="connsiteY0" fmla="*/ 0 h 6858000"/>
              <a:gd name="connsiteX1" fmla="*/ 4404360 w 4557012"/>
              <a:gd name="connsiteY1" fmla="*/ 0 h 6858000"/>
              <a:gd name="connsiteX2" fmla="*/ 4404360 w 4557012"/>
              <a:gd name="connsiteY2" fmla="*/ 6858000 h 6858000"/>
              <a:gd name="connsiteX3" fmla="*/ 0 w 4557012"/>
              <a:gd name="connsiteY3" fmla="*/ 6858000 h 6858000"/>
              <a:gd name="connsiteX4" fmla="*/ 0 w 455701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7012" h="6858000">
                <a:moveTo>
                  <a:pt x="0" y="0"/>
                </a:moveTo>
                <a:lnTo>
                  <a:pt x="4404360" y="0"/>
                </a:lnTo>
                <a:cubicBezTo>
                  <a:pt x="2255520" y="2270760"/>
                  <a:pt x="5242560" y="2164080"/>
                  <a:pt x="440436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2">
            <a:extLst>
              <a:ext uri="{FF2B5EF4-FFF2-40B4-BE49-F238E27FC236}">
                <a16:creationId xmlns:a16="http://schemas.microsoft.com/office/drawing/2014/main" id="{23D66CD7-D457-4B93-A8DB-22345C71F79E}"/>
              </a:ext>
            </a:extLst>
          </p:cNvPr>
          <p:cNvSpPr/>
          <p:nvPr/>
        </p:nvSpPr>
        <p:spPr>
          <a:xfrm>
            <a:off x="-6873240" y="-7937"/>
            <a:ext cx="4557012" cy="6858000"/>
          </a:xfrm>
          <a:custGeom>
            <a:avLst/>
            <a:gdLst>
              <a:gd name="connsiteX0" fmla="*/ 0 w 4404360"/>
              <a:gd name="connsiteY0" fmla="*/ 0 h 6858000"/>
              <a:gd name="connsiteX1" fmla="*/ 4404360 w 4404360"/>
              <a:gd name="connsiteY1" fmla="*/ 0 h 6858000"/>
              <a:gd name="connsiteX2" fmla="*/ 4404360 w 4404360"/>
              <a:gd name="connsiteY2" fmla="*/ 6858000 h 6858000"/>
              <a:gd name="connsiteX3" fmla="*/ 0 w 4404360"/>
              <a:gd name="connsiteY3" fmla="*/ 6858000 h 6858000"/>
              <a:gd name="connsiteX4" fmla="*/ 0 w 4404360"/>
              <a:gd name="connsiteY4" fmla="*/ 0 h 6858000"/>
              <a:gd name="connsiteX0" fmla="*/ 0 w 4404360"/>
              <a:gd name="connsiteY0" fmla="*/ 0 h 6858000"/>
              <a:gd name="connsiteX1" fmla="*/ 4404360 w 4404360"/>
              <a:gd name="connsiteY1" fmla="*/ 0 h 6858000"/>
              <a:gd name="connsiteX2" fmla="*/ 4404360 w 4404360"/>
              <a:gd name="connsiteY2" fmla="*/ 6858000 h 6858000"/>
              <a:gd name="connsiteX3" fmla="*/ 0 w 4404360"/>
              <a:gd name="connsiteY3" fmla="*/ 6858000 h 6858000"/>
              <a:gd name="connsiteX4" fmla="*/ 0 w 4404360"/>
              <a:gd name="connsiteY4" fmla="*/ 0 h 6858000"/>
              <a:gd name="connsiteX0" fmla="*/ 0 w 4557012"/>
              <a:gd name="connsiteY0" fmla="*/ 0 h 6858000"/>
              <a:gd name="connsiteX1" fmla="*/ 4404360 w 4557012"/>
              <a:gd name="connsiteY1" fmla="*/ 0 h 6858000"/>
              <a:gd name="connsiteX2" fmla="*/ 4404360 w 4557012"/>
              <a:gd name="connsiteY2" fmla="*/ 6858000 h 6858000"/>
              <a:gd name="connsiteX3" fmla="*/ 0 w 4557012"/>
              <a:gd name="connsiteY3" fmla="*/ 6858000 h 6858000"/>
              <a:gd name="connsiteX4" fmla="*/ 0 w 455701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7012" h="6858000">
                <a:moveTo>
                  <a:pt x="0" y="0"/>
                </a:moveTo>
                <a:lnTo>
                  <a:pt x="4404360" y="0"/>
                </a:lnTo>
                <a:cubicBezTo>
                  <a:pt x="2255520" y="2270760"/>
                  <a:pt x="5242560" y="2164080"/>
                  <a:pt x="440436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35EE8B09-0757-50B2-988F-31E165CA7D93}"/>
              </a:ext>
            </a:extLst>
          </p:cNvPr>
          <p:cNvSpPr/>
          <p:nvPr/>
        </p:nvSpPr>
        <p:spPr>
          <a:xfrm>
            <a:off x="-7238999" y="0"/>
            <a:ext cx="4436425" cy="6858000"/>
          </a:xfrm>
          <a:custGeom>
            <a:avLst/>
            <a:gdLst>
              <a:gd name="connsiteX0" fmla="*/ 0 w 4436425"/>
              <a:gd name="connsiteY0" fmla="*/ 0 h 6858000"/>
              <a:gd name="connsiteX1" fmla="*/ 4404360 w 4436425"/>
              <a:gd name="connsiteY1" fmla="*/ 0 h 6858000"/>
              <a:gd name="connsiteX2" fmla="*/ 4058379 w 4436425"/>
              <a:gd name="connsiteY2" fmla="*/ 2852734 h 6858000"/>
              <a:gd name="connsiteX3" fmla="*/ 4131132 w 4436425"/>
              <a:gd name="connsiteY3" fmla="*/ 3028861 h 6858000"/>
              <a:gd name="connsiteX4" fmla="*/ 3022858 w 4436425"/>
              <a:gd name="connsiteY4" fmla="*/ 3028861 h 6858000"/>
              <a:gd name="connsiteX5" fmla="*/ 2720592 w 4436425"/>
              <a:gd name="connsiteY5" fmla="*/ 3331127 h 6858000"/>
              <a:gd name="connsiteX6" fmla="*/ 2720592 w 4436425"/>
              <a:gd name="connsiteY6" fmla="*/ 4540155 h 6858000"/>
              <a:gd name="connsiteX7" fmla="*/ 3022858 w 4436425"/>
              <a:gd name="connsiteY7" fmla="*/ 4842421 h 6858000"/>
              <a:gd name="connsiteX8" fmla="*/ 3015490 w 4436425"/>
              <a:gd name="connsiteY8" fmla="*/ 4842421 h 6858000"/>
              <a:gd name="connsiteX9" fmla="*/ 2713224 w 4436425"/>
              <a:gd name="connsiteY9" fmla="*/ 5144687 h 6858000"/>
              <a:gd name="connsiteX10" fmla="*/ 2713224 w 4436425"/>
              <a:gd name="connsiteY10" fmla="*/ 6353715 h 6858000"/>
              <a:gd name="connsiteX11" fmla="*/ 3015490 w 4436425"/>
              <a:gd name="connsiteY11" fmla="*/ 6655981 h 6858000"/>
              <a:gd name="connsiteX12" fmla="*/ 4436425 w 4436425"/>
              <a:gd name="connsiteY12" fmla="*/ 6655981 h 6858000"/>
              <a:gd name="connsiteX13" fmla="*/ 4404360 w 4436425"/>
              <a:gd name="connsiteY13" fmla="*/ 6858000 h 6858000"/>
              <a:gd name="connsiteX14" fmla="*/ 0 w 4436425"/>
              <a:gd name="connsiteY14" fmla="*/ 6858000 h 6858000"/>
              <a:gd name="connsiteX15" fmla="*/ 0 w 4436425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36425" h="6858000">
                <a:moveTo>
                  <a:pt x="0" y="0"/>
                </a:moveTo>
                <a:lnTo>
                  <a:pt x="4404360" y="0"/>
                </a:lnTo>
                <a:cubicBezTo>
                  <a:pt x="3195638" y="1277303"/>
                  <a:pt x="3611940" y="1802368"/>
                  <a:pt x="4058379" y="2852734"/>
                </a:cubicBezTo>
                <a:lnTo>
                  <a:pt x="4131132" y="3028861"/>
                </a:lnTo>
                <a:lnTo>
                  <a:pt x="3022858" y="3028861"/>
                </a:lnTo>
                <a:cubicBezTo>
                  <a:pt x="2855921" y="3028861"/>
                  <a:pt x="2720592" y="3164190"/>
                  <a:pt x="2720592" y="3331127"/>
                </a:cubicBezTo>
                <a:lnTo>
                  <a:pt x="2720592" y="4540155"/>
                </a:lnTo>
                <a:cubicBezTo>
                  <a:pt x="2720592" y="4707092"/>
                  <a:pt x="2855921" y="4842421"/>
                  <a:pt x="3022858" y="4842421"/>
                </a:cubicBezTo>
                <a:lnTo>
                  <a:pt x="3015490" y="4842421"/>
                </a:lnTo>
                <a:cubicBezTo>
                  <a:pt x="2848553" y="4842421"/>
                  <a:pt x="2713224" y="4977750"/>
                  <a:pt x="2713224" y="5144687"/>
                </a:cubicBezTo>
                <a:lnTo>
                  <a:pt x="2713224" y="6353715"/>
                </a:lnTo>
                <a:cubicBezTo>
                  <a:pt x="2713224" y="6520652"/>
                  <a:pt x="2848553" y="6655981"/>
                  <a:pt x="3015490" y="6655981"/>
                </a:cubicBezTo>
                <a:lnTo>
                  <a:pt x="4436425" y="6655981"/>
                </a:lnTo>
                <a:lnTo>
                  <a:pt x="440436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6D4ECD9E-411D-7473-417B-D75E7CDFFDA4}"/>
              </a:ext>
            </a:extLst>
          </p:cNvPr>
          <p:cNvSpPr/>
          <p:nvPr/>
        </p:nvSpPr>
        <p:spPr>
          <a:xfrm>
            <a:off x="-3123108" y="3028861"/>
            <a:ext cx="3024300" cy="3627120"/>
          </a:xfrm>
          <a:custGeom>
            <a:avLst/>
            <a:gdLst>
              <a:gd name="connsiteX0" fmla="*/ 0 w 3024300"/>
              <a:gd name="connsiteY0" fmla="*/ 0 h 3627120"/>
              <a:gd name="connsiteX1" fmla="*/ 2722034 w 3024300"/>
              <a:gd name="connsiteY1" fmla="*/ 0 h 3627120"/>
              <a:gd name="connsiteX2" fmla="*/ 3024300 w 3024300"/>
              <a:gd name="connsiteY2" fmla="*/ 302266 h 3627120"/>
              <a:gd name="connsiteX3" fmla="*/ 3024300 w 3024300"/>
              <a:gd name="connsiteY3" fmla="*/ 1511294 h 3627120"/>
              <a:gd name="connsiteX4" fmla="*/ 2722034 w 3024300"/>
              <a:gd name="connsiteY4" fmla="*/ 1813560 h 3627120"/>
              <a:gd name="connsiteX5" fmla="*/ 2714666 w 3024300"/>
              <a:gd name="connsiteY5" fmla="*/ 1813560 h 3627120"/>
              <a:gd name="connsiteX6" fmla="*/ 3016932 w 3024300"/>
              <a:gd name="connsiteY6" fmla="*/ 2115826 h 3627120"/>
              <a:gd name="connsiteX7" fmla="*/ 3016932 w 3024300"/>
              <a:gd name="connsiteY7" fmla="*/ 3324854 h 3627120"/>
              <a:gd name="connsiteX8" fmla="*/ 2714666 w 3024300"/>
              <a:gd name="connsiteY8" fmla="*/ 3627120 h 3627120"/>
              <a:gd name="connsiteX9" fmla="*/ 305293 w 3024300"/>
              <a:gd name="connsiteY9" fmla="*/ 3627120 h 3627120"/>
              <a:gd name="connsiteX10" fmla="*/ 340876 w 3024300"/>
              <a:gd name="connsiteY10" fmla="*/ 3402929 h 3627120"/>
              <a:gd name="connsiteX11" fmla="*/ 420149 w 3024300"/>
              <a:gd name="connsiteY11" fmla="*/ 1953088 h 3627120"/>
              <a:gd name="connsiteX12" fmla="*/ 411097 w 3024300"/>
              <a:gd name="connsiteY12" fmla="*/ 1813560 h 3627120"/>
              <a:gd name="connsiteX13" fmla="*/ 400342 w 3024300"/>
              <a:gd name="connsiteY13" fmla="*/ 1647806 h 3627120"/>
              <a:gd name="connsiteX14" fmla="*/ 1659 w 3024300"/>
              <a:gd name="connsiteY14" fmla="*/ 4017 h 3627120"/>
              <a:gd name="connsiteX15" fmla="*/ 0 w 3024300"/>
              <a:gd name="connsiteY15" fmla="*/ 0 h 362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24300" h="3627120">
                <a:moveTo>
                  <a:pt x="0" y="0"/>
                </a:moveTo>
                <a:lnTo>
                  <a:pt x="2722034" y="0"/>
                </a:lnTo>
                <a:cubicBezTo>
                  <a:pt x="2888971" y="0"/>
                  <a:pt x="3024300" y="135329"/>
                  <a:pt x="3024300" y="302266"/>
                </a:cubicBezTo>
                <a:lnTo>
                  <a:pt x="3024300" y="1511294"/>
                </a:lnTo>
                <a:cubicBezTo>
                  <a:pt x="3024300" y="1678231"/>
                  <a:pt x="2888971" y="1813560"/>
                  <a:pt x="2722034" y="1813560"/>
                </a:cubicBezTo>
                <a:lnTo>
                  <a:pt x="2714666" y="1813560"/>
                </a:lnTo>
                <a:cubicBezTo>
                  <a:pt x="2881603" y="1813560"/>
                  <a:pt x="3016932" y="1948889"/>
                  <a:pt x="3016932" y="2115826"/>
                </a:cubicBezTo>
                <a:lnTo>
                  <a:pt x="3016932" y="3324854"/>
                </a:lnTo>
                <a:cubicBezTo>
                  <a:pt x="3016932" y="3491791"/>
                  <a:pt x="2881603" y="3627120"/>
                  <a:pt x="2714666" y="3627120"/>
                </a:cubicBezTo>
                <a:lnTo>
                  <a:pt x="305293" y="3627120"/>
                </a:lnTo>
                <a:lnTo>
                  <a:pt x="340876" y="3402929"/>
                </a:lnTo>
                <a:cubicBezTo>
                  <a:pt x="416860" y="2852818"/>
                  <a:pt x="437451" y="2374211"/>
                  <a:pt x="420149" y="1953088"/>
                </a:cubicBezTo>
                <a:lnTo>
                  <a:pt x="411097" y="1813560"/>
                </a:lnTo>
                <a:lnTo>
                  <a:pt x="400342" y="1647806"/>
                </a:lnTo>
                <a:cubicBezTo>
                  <a:pt x="338824" y="959608"/>
                  <a:pt x="174663" y="436724"/>
                  <a:pt x="1659" y="4017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C4C4A32A-5B25-C49D-9B77-9224318E4EC6}"/>
              </a:ext>
            </a:extLst>
          </p:cNvPr>
          <p:cNvSpPr txBox="1"/>
          <p:nvPr/>
        </p:nvSpPr>
        <p:spPr>
          <a:xfrm>
            <a:off x="2843379" y="7234530"/>
            <a:ext cx="42159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1 - Pernambuco: O estado é um grande centro do coco, com grupos tradicionais e uma forte cultura de coco de roda e samba de coco, especialmente no sertão (como em Arcoverde) e nas áreas litorâneas.</a:t>
            </a:r>
          </a:p>
          <a:p>
            <a:pPr algn="ctr"/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971A886-BA13-415A-2360-542EAD92E7D4}"/>
              </a:ext>
            </a:extLst>
          </p:cNvPr>
          <p:cNvSpPr txBox="1"/>
          <p:nvPr/>
        </p:nvSpPr>
        <p:spPr>
          <a:xfrm>
            <a:off x="2720592" y="9216853"/>
            <a:ext cx="4215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3 - Ceará: No Ceará, a dança está presente, principalmente, nas áreas litorâneas e no sertão cearense, com diversas variantes como o Coco do Sertão.</a:t>
            </a:r>
          </a:p>
          <a:p>
            <a:pPr algn="ctr"/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3DB9257-88C3-2679-9908-F9C34E96D349}"/>
              </a:ext>
            </a:extLst>
          </p:cNvPr>
          <p:cNvSpPr txBox="1"/>
          <p:nvPr/>
        </p:nvSpPr>
        <p:spPr>
          <a:xfrm>
            <a:off x="7240641" y="7517621"/>
            <a:ext cx="42159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2 - Paraíba: A dança do coco também tem uma presença significativa na Paraíba, sendo praticada em diversas comunidades.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F6C1E15-3A22-F3D5-BE25-3431E80ED703}"/>
              </a:ext>
            </a:extLst>
          </p:cNvPr>
          <p:cNvSpPr txBox="1"/>
          <p:nvPr/>
        </p:nvSpPr>
        <p:spPr>
          <a:xfrm>
            <a:off x="7172764" y="9427680"/>
            <a:ext cx="4215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4 - Alagoas: O coco alagoano é uma expressão cultural importante, com grupos que mantêm a tradição viva.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4F7071A-989A-D4C4-F220-BE3FF318C9E3}"/>
              </a:ext>
            </a:extLst>
          </p:cNvPr>
          <p:cNvSpPr txBox="1"/>
          <p:nvPr/>
        </p:nvSpPr>
        <p:spPr>
          <a:xfrm>
            <a:off x="11015331" y="6235202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Paulo</a:t>
            </a:r>
          </a:p>
        </p:txBody>
      </p:sp>
    </p:spTree>
    <p:extLst>
      <p:ext uri="{BB962C8B-B14F-4D97-AF65-F5344CB8AC3E}">
        <p14:creationId xmlns:p14="http://schemas.microsoft.com/office/powerpoint/2010/main" val="77763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480A5-C7BC-C30B-FAE1-DB7758817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2">
            <a:extLst>
              <a:ext uri="{FF2B5EF4-FFF2-40B4-BE49-F238E27FC236}">
                <a16:creationId xmlns:a16="http://schemas.microsoft.com/office/drawing/2014/main" id="{B2FAB114-CB36-1EA5-E290-1C753C1560BA}"/>
              </a:ext>
            </a:extLst>
          </p:cNvPr>
          <p:cNvSpPr/>
          <p:nvPr/>
        </p:nvSpPr>
        <p:spPr>
          <a:xfrm>
            <a:off x="661701" y="-15874"/>
            <a:ext cx="4557012" cy="6858000"/>
          </a:xfrm>
          <a:custGeom>
            <a:avLst/>
            <a:gdLst>
              <a:gd name="connsiteX0" fmla="*/ 0 w 4404360"/>
              <a:gd name="connsiteY0" fmla="*/ 0 h 6858000"/>
              <a:gd name="connsiteX1" fmla="*/ 4404360 w 4404360"/>
              <a:gd name="connsiteY1" fmla="*/ 0 h 6858000"/>
              <a:gd name="connsiteX2" fmla="*/ 4404360 w 4404360"/>
              <a:gd name="connsiteY2" fmla="*/ 6858000 h 6858000"/>
              <a:gd name="connsiteX3" fmla="*/ 0 w 4404360"/>
              <a:gd name="connsiteY3" fmla="*/ 6858000 h 6858000"/>
              <a:gd name="connsiteX4" fmla="*/ 0 w 4404360"/>
              <a:gd name="connsiteY4" fmla="*/ 0 h 6858000"/>
              <a:gd name="connsiteX0" fmla="*/ 0 w 4404360"/>
              <a:gd name="connsiteY0" fmla="*/ 0 h 6858000"/>
              <a:gd name="connsiteX1" fmla="*/ 4404360 w 4404360"/>
              <a:gd name="connsiteY1" fmla="*/ 0 h 6858000"/>
              <a:gd name="connsiteX2" fmla="*/ 4404360 w 4404360"/>
              <a:gd name="connsiteY2" fmla="*/ 6858000 h 6858000"/>
              <a:gd name="connsiteX3" fmla="*/ 0 w 4404360"/>
              <a:gd name="connsiteY3" fmla="*/ 6858000 h 6858000"/>
              <a:gd name="connsiteX4" fmla="*/ 0 w 4404360"/>
              <a:gd name="connsiteY4" fmla="*/ 0 h 6858000"/>
              <a:gd name="connsiteX0" fmla="*/ 0 w 4557012"/>
              <a:gd name="connsiteY0" fmla="*/ 0 h 6858000"/>
              <a:gd name="connsiteX1" fmla="*/ 4404360 w 4557012"/>
              <a:gd name="connsiteY1" fmla="*/ 0 h 6858000"/>
              <a:gd name="connsiteX2" fmla="*/ 4404360 w 4557012"/>
              <a:gd name="connsiteY2" fmla="*/ 6858000 h 6858000"/>
              <a:gd name="connsiteX3" fmla="*/ 0 w 4557012"/>
              <a:gd name="connsiteY3" fmla="*/ 6858000 h 6858000"/>
              <a:gd name="connsiteX4" fmla="*/ 0 w 455701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7012" h="6858000">
                <a:moveTo>
                  <a:pt x="0" y="0"/>
                </a:moveTo>
                <a:lnTo>
                  <a:pt x="4404360" y="0"/>
                </a:lnTo>
                <a:cubicBezTo>
                  <a:pt x="2255520" y="2270760"/>
                  <a:pt x="5242560" y="2164080"/>
                  <a:pt x="440436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2">
            <a:extLst>
              <a:ext uri="{FF2B5EF4-FFF2-40B4-BE49-F238E27FC236}">
                <a16:creationId xmlns:a16="http://schemas.microsoft.com/office/drawing/2014/main" id="{A8B086BA-E297-C1BD-2C75-56D147A9B5EC}"/>
              </a:ext>
            </a:extLst>
          </p:cNvPr>
          <p:cNvSpPr/>
          <p:nvPr/>
        </p:nvSpPr>
        <p:spPr>
          <a:xfrm>
            <a:off x="381000" y="-7937"/>
            <a:ext cx="4557012" cy="6858000"/>
          </a:xfrm>
          <a:custGeom>
            <a:avLst/>
            <a:gdLst>
              <a:gd name="connsiteX0" fmla="*/ 0 w 4404360"/>
              <a:gd name="connsiteY0" fmla="*/ 0 h 6858000"/>
              <a:gd name="connsiteX1" fmla="*/ 4404360 w 4404360"/>
              <a:gd name="connsiteY1" fmla="*/ 0 h 6858000"/>
              <a:gd name="connsiteX2" fmla="*/ 4404360 w 4404360"/>
              <a:gd name="connsiteY2" fmla="*/ 6858000 h 6858000"/>
              <a:gd name="connsiteX3" fmla="*/ 0 w 4404360"/>
              <a:gd name="connsiteY3" fmla="*/ 6858000 h 6858000"/>
              <a:gd name="connsiteX4" fmla="*/ 0 w 4404360"/>
              <a:gd name="connsiteY4" fmla="*/ 0 h 6858000"/>
              <a:gd name="connsiteX0" fmla="*/ 0 w 4404360"/>
              <a:gd name="connsiteY0" fmla="*/ 0 h 6858000"/>
              <a:gd name="connsiteX1" fmla="*/ 4404360 w 4404360"/>
              <a:gd name="connsiteY1" fmla="*/ 0 h 6858000"/>
              <a:gd name="connsiteX2" fmla="*/ 4404360 w 4404360"/>
              <a:gd name="connsiteY2" fmla="*/ 6858000 h 6858000"/>
              <a:gd name="connsiteX3" fmla="*/ 0 w 4404360"/>
              <a:gd name="connsiteY3" fmla="*/ 6858000 h 6858000"/>
              <a:gd name="connsiteX4" fmla="*/ 0 w 4404360"/>
              <a:gd name="connsiteY4" fmla="*/ 0 h 6858000"/>
              <a:gd name="connsiteX0" fmla="*/ 0 w 4557012"/>
              <a:gd name="connsiteY0" fmla="*/ 0 h 6858000"/>
              <a:gd name="connsiteX1" fmla="*/ 4404360 w 4557012"/>
              <a:gd name="connsiteY1" fmla="*/ 0 h 6858000"/>
              <a:gd name="connsiteX2" fmla="*/ 4404360 w 4557012"/>
              <a:gd name="connsiteY2" fmla="*/ 6858000 h 6858000"/>
              <a:gd name="connsiteX3" fmla="*/ 0 w 4557012"/>
              <a:gd name="connsiteY3" fmla="*/ 6858000 h 6858000"/>
              <a:gd name="connsiteX4" fmla="*/ 0 w 455701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7012" h="6858000">
                <a:moveTo>
                  <a:pt x="0" y="0"/>
                </a:moveTo>
                <a:lnTo>
                  <a:pt x="4404360" y="0"/>
                </a:lnTo>
                <a:cubicBezTo>
                  <a:pt x="2255520" y="2270760"/>
                  <a:pt x="5242560" y="2164080"/>
                  <a:pt x="440436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202C14E3-2A66-5D0A-ACF4-C042709D9D7A}"/>
              </a:ext>
            </a:extLst>
          </p:cNvPr>
          <p:cNvSpPr/>
          <p:nvPr/>
        </p:nvSpPr>
        <p:spPr>
          <a:xfrm>
            <a:off x="2713224" y="3028861"/>
            <a:ext cx="1843788" cy="3627120"/>
          </a:xfrm>
          <a:custGeom>
            <a:avLst/>
            <a:gdLst>
              <a:gd name="connsiteX0" fmla="*/ 309634 w 1843788"/>
              <a:gd name="connsiteY0" fmla="*/ 0 h 3627120"/>
              <a:gd name="connsiteX1" fmla="*/ 1417908 w 1843788"/>
              <a:gd name="connsiteY1" fmla="*/ 0 h 3627120"/>
              <a:gd name="connsiteX2" fmla="*/ 1419567 w 1843788"/>
              <a:gd name="connsiteY2" fmla="*/ 4017 h 3627120"/>
              <a:gd name="connsiteX3" fmla="*/ 1818250 w 1843788"/>
              <a:gd name="connsiteY3" fmla="*/ 1647806 h 3627120"/>
              <a:gd name="connsiteX4" fmla="*/ 1829005 w 1843788"/>
              <a:gd name="connsiteY4" fmla="*/ 1813560 h 3627120"/>
              <a:gd name="connsiteX5" fmla="*/ 1838057 w 1843788"/>
              <a:gd name="connsiteY5" fmla="*/ 1953088 h 3627120"/>
              <a:gd name="connsiteX6" fmla="*/ 1758784 w 1843788"/>
              <a:gd name="connsiteY6" fmla="*/ 3402929 h 3627120"/>
              <a:gd name="connsiteX7" fmla="*/ 1723201 w 1843788"/>
              <a:gd name="connsiteY7" fmla="*/ 3627120 h 3627120"/>
              <a:gd name="connsiteX8" fmla="*/ 302266 w 1843788"/>
              <a:gd name="connsiteY8" fmla="*/ 3627120 h 3627120"/>
              <a:gd name="connsiteX9" fmla="*/ 0 w 1843788"/>
              <a:gd name="connsiteY9" fmla="*/ 3324854 h 3627120"/>
              <a:gd name="connsiteX10" fmla="*/ 0 w 1843788"/>
              <a:gd name="connsiteY10" fmla="*/ 2115826 h 3627120"/>
              <a:gd name="connsiteX11" fmla="*/ 302266 w 1843788"/>
              <a:gd name="connsiteY11" fmla="*/ 1813560 h 3627120"/>
              <a:gd name="connsiteX12" fmla="*/ 309634 w 1843788"/>
              <a:gd name="connsiteY12" fmla="*/ 1813560 h 3627120"/>
              <a:gd name="connsiteX13" fmla="*/ 7368 w 1843788"/>
              <a:gd name="connsiteY13" fmla="*/ 1511294 h 3627120"/>
              <a:gd name="connsiteX14" fmla="*/ 7368 w 1843788"/>
              <a:gd name="connsiteY14" fmla="*/ 302266 h 3627120"/>
              <a:gd name="connsiteX15" fmla="*/ 309634 w 1843788"/>
              <a:gd name="connsiteY15" fmla="*/ 0 h 362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3788" h="3627120">
                <a:moveTo>
                  <a:pt x="309634" y="0"/>
                </a:moveTo>
                <a:lnTo>
                  <a:pt x="1417908" y="0"/>
                </a:lnTo>
                <a:lnTo>
                  <a:pt x="1419567" y="4017"/>
                </a:lnTo>
                <a:cubicBezTo>
                  <a:pt x="1592571" y="436724"/>
                  <a:pt x="1756732" y="959608"/>
                  <a:pt x="1818250" y="1647806"/>
                </a:cubicBezTo>
                <a:lnTo>
                  <a:pt x="1829005" y="1813560"/>
                </a:lnTo>
                <a:lnTo>
                  <a:pt x="1838057" y="1953088"/>
                </a:lnTo>
                <a:cubicBezTo>
                  <a:pt x="1855359" y="2374211"/>
                  <a:pt x="1834768" y="2852818"/>
                  <a:pt x="1758784" y="3402929"/>
                </a:cubicBezTo>
                <a:lnTo>
                  <a:pt x="1723201" y="3627120"/>
                </a:lnTo>
                <a:lnTo>
                  <a:pt x="302266" y="3627120"/>
                </a:lnTo>
                <a:cubicBezTo>
                  <a:pt x="135329" y="3627120"/>
                  <a:pt x="0" y="3491791"/>
                  <a:pt x="0" y="3324854"/>
                </a:cubicBezTo>
                <a:lnTo>
                  <a:pt x="0" y="2115826"/>
                </a:lnTo>
                <a:cubicBezTo>
                  <a:pt x="0" y="1948889"/>
                  <a:pt x="135329" y="1813560"/>
                  <a:pt x="302266" y="1813560"/>
                </a:cubicBezTo>
                <a:lnTo>
                  <a:pt x="309634" y="1813560"/>
                </a:lnTo>
                <a:cubicBezTo>
                  <a:pt x="142697" y="1813560"/>
                  <a:pt x="7368" y="1678231"/>
                  <a:pt x="7368" y="1511294"/>
                </a:cubicBezTo>
                <a:lnTo>
                  <a:pt x="7368" y="302266"/>
                </a:lnTo>
                <a:cubicBezTo>
                  <a:pt x="7368" y="135329"/>
                  <a:pt x="142697" y="0"/>
                  <a:pt x="309634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1166734C-0C81-A815-0BF8-7486C5D3858A}"/>
              </a:ext>
            </a:extLst>
          </p:cNvPr>
          <p:cNvSpPr/>
          <p:nvPr/>
        </p:nvSpPr>
        <p:spPr>
          <a:xfrm>
            <a:off x="15241" y="0"/>
            <a:ext cx="4436425" cy="6858000"/>
          </a:xfrm>
          <a:custGeom>
            <a:avLst/>
            <a:gdLst>
              <a:gd name="connsiteX0" fmla="*/ 0 w 4436425"/>
              <a:gd name="connsiteY0" fmla="*/ 0 h 6858000"/>
              <a:gd name="connsiteX1" fmla="*/ 4404360 w 4436425"/>
              <a:gd name="connsiteY1" fmla="*/ 0 h 6858000"/>
              <a:gd name="connsiteX2" fmla="*/ 4058379 w 4436425"/>
              <a:gd name="connsiteY2" fmla="*/ 2852734 h 6858000"/>
              <a:gd name="connsiteX3" fmla="*/ 4131132 w 4436425"/>
              <a:gd name="connsiteY3" fmla="*/ 3028861 h 6858000"/>
              <a:gd name="connsiteX4" fmla="*/ 3022858 w 4436425"/>
              <a:gd name="connsiteY4" fmla="*/ 3028861 h 6858000"/>
              <a:gd name="connsiteX5" fmla="*/ 2720592 w 4436425"/>
              <a:gd name="connsiteY5" fmla="*/ 3331127 h 6858000"/>
              <a:gd name="connsiteX6" fmla="*/ 2720592 w 4436425"/>
              <a:gd name="connsiteY6" fmla="*/ 4540155 h 6858000"/>
              <a:gd name="connsiteX7" fmla="*/ 3022858 w 4436425"/>
              <a:gd name="connsiteY7" fmla="*/ 4842421 h 6858000"/>
              <a:gd name="connsiteX8" fmla="*/ 3015490 w 4436425"/>
              <a:gd name="connsiteY8" fmla="*/ 4842421 h 6858000"/>
              <a:gd name="connsiteX9" fmla="*/ 2713224 w 4436425"/>
              <a:gd name="connsiteY9" fmla="*/ 5144687 h 6858000"/>
              <a:gd name="connsiteX10" fmla="*/ 2713224 w 4436425"/>
              <a:gd name="connsiteY10" fmla="*/ 6353715 h 6858000"/>
              <a:gd name="connsiteX11" fmla="*/ 3015490 w 4436425"/>
              <a:gd name="connsiteY11" fmla="*/ 6655981 h 6858000"/>
              <a:gd name="connsiteX12" fmla="*/ 4436425 w 4436425"/>
              <a:gd name="connsiteY12" fmla="*/ 6655981 h 6858000"/>
              <a:gd name="connsiteX13" fmla="*/ 4404360 w 4436425"/>
              <a:gd name="connsiteY13" fmla="*/ 6858000 h 6858000"/>
              <a:gd name="connsiteX14" fmla="*/ 0 w 4436425"/>
              <a:gd name="connsiteY14" fmla="*/ 6858000 h 6858000"/>
              <a:gd name="connsiteX15" fmla="*/ 0 w 4436425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36425" h="6858000">
                <a:moveTo>
                  <a:pt x="0" y="0"/>
                </a:moveTo>
                <a:lnTo>
                  <a:pt x="4404360" y="0"/>
                </a:lnTo>
                <a:cubicBezTo>
                  <a:pt x="3195638" y="1277303"/>
                  <a:pt x="3611940" y="1802368"/>
                  <a:pt x="4058379" y="2852734"/>
                </a:cubicBezTo>
                <a:lnTo>
                  <a:pt x="4131132" y="3028861"/>
                </a:lnTo>
                <a:lnTo>
                  <a:pt x="3022858" y="3028861"/>
                </a:lnTo>
                <a:cubicBezTo>
                  <a:pt x="2855921" y="3028861"/>
                  <a:pt x="2720592" y="3164190"/>
                  <a:pt x="2720592" y="3331127"/>
                </a:cubicBezTo>
                <a:lnTo>
                  <a:pt x="2720592" y="4540155"/>
                </a:lnTo>
                <a:cubicBezTo>
                  <a:pt x="2720592" y="4707092"/>
                  <a:pt x="2855921" y="4842421"/>
                  <a:pt x="3022858" y="4842421"/>
                </a:cubicBezTo>
                <a:lnTo>
                  <a:pt x="3015490" y="4842421"/>
                </a:lnTo>
                <a:cubicBezTo>
                  <a:pt x="2848553" y="4842421"/>
                  <a:pt x="2713224" y="4977750"/>
                  <a:pt x="2713224" y="5144687"/>
                </a:cubicBezTo>
                <a:lnTo>
                  <a:pt x="2713224" y="6353715"/>
                </a:lnTo>
                <a:cubicBezTo>
                  <a:pt x="2713224" y="6520652"/>
                  <a:pt x="2848553" y="6655981"/>
                  <a:pt x="3015490" y="6655981"/>
                </a:cubicBezTo>
                <a:lnTo>
                  <a:pt x="4436425" y="6655981"/>
                </a:lnTo>
                <a:lnTo>
                  <a:pt x="440436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F64CD872-5908-F758-0304-432E259501FD}"/>
              </a:ext>
            </a:extLst>
          </p:cNvPr>
          <p:cNvSpPr/>
          <p:nvPr/>
        </p:nvSpPr>
        <p:spPr>
          <a:xfrm>
            <a:off x="4131132" y="3028861"/>
            <a:ext cx="3024300" cy="3627120"/>
          </a:xfrm>
          <a:custGeom>
            <a:avLst/>
            <a:gdLst>
              <a:gd name="connsiteX0" fmla="*/ 0 w 3024300"/>
              <a:gd name="connsiteY0" fmla="*/ 0 h 3627120"/>
              <a:gd name="connsiteX1" fmla="*/ 2722034 w 3024300"/>
              <a:gd name="connsiteY1" fmla="*/ 0 h 3627120"/>
              <a:gd name="connsiteX2" fmla="*/ 3024300 w 3024300"/>
              <a:gd name="connsiteY2" fmla="*/ 302266 h 3627120"/>
              <a:gd name="connsiteX3" fmla="*/ 3024300 w 3024300"/>
              <a:gd name="connsiteY3" fmla="*/ 1511294 h 3627120"/>
              <a:gd name="connsiteX4" fmla="*/ 2722034 w 3024300"/>
              <a:gd name="connsiteY4" fmla="*/ 1813560 h 3627120"/>
              <a:gd name="connsiteX5" fmla="*/ 2714666 w 3024300"/>
              <a:gd name="connsiteY5" fmla="*/ 1813560 h 3627120"/>
              <a:gd name="connsiteX6" fmla="*/ 3016932 w 3024300"/>
              <a:gd name="connsiteY6" fmla="*/ 2115826 h 3627120"/>
              <a:gd name="connsiteX7" fmla="*/ 3016932 w 3024300"/>
              <a:gd name="connsiteY7" fmla="*/ 3324854 h 3627120"/>
              <a:gd name="connsiteX8" fmla="*/ 2714666 w 3024300"/>
              <a:gd name="connsiteY8" fmla="*/ 3627120 h 3627120"/>
              <a:gd name="connsiteX9" fmla="*/ 305293 w 3024300"/>
              <a:gd name="connsiteY9" fmla="*/ 3627120 h 3627120"/>
              <a:gd name="connsiteX10" fmla="*/ 340876 w 3024300"/>
              <a:gd name="connsiteY10" fmla="*/ 3402929 h 3627120"/>
              <a:gd name="connsiteX11" fmla="*/ 420149 w 3024300"/>
              <a:gd name="connsiteY11" fmla="*/ 1953088 h 3627120"/>
              <a:gd name="connsiteX12" fmla="*/ 411097 w 3024300"/>
              <a:gd name="connsiteY12" fmla="*/ 1813560 h 3627120"/>
              <a:gd name="connsiteX13" fmla="*/ 400342 w 3024300"/>
              <a:gd name="connsiteY13" fmla="*/ 1647806 h 3627120"/>
              <a:gd name="connsiteX14" fmla="*/ 1659 w 3024300"/>
              <a:gd name="connsiteY14" fmla="*/ 4017 h 3627120"/>
              <a:gd name="connsiteX15" fmla="*/ 0 w 3024300"/>
              <a:gd name="connsiteY15" fmla="*/ 0 h 362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24300" h="3627120">
                <a:moveTo>
                  <a:pt x="0" y="0"/>
                </a:moveTo>
                <a:lnTo>
                  <a:pt x="2722034" y="0"/>
                </a:lnTo>
                <a:cubicBezTo>
                  <a:pt x="2888971" y="0"/>
                  <a:pt x="3024300" y="135329"/>
                  <a:pt x="3024300" y="302266"/>
                </a:cubicBezTo>
                <a:lnTo>
                  <a:pt x="3024300" y="1511294"/>
                </a:lnTo>
                <a:cubicBezTo>
                  <a:pt x="3024300" y="1678231"/>
                  <a:pt x="2888971" y="1813560"/>
                  <a:pt x="2722034" y="1813560"/>
                </a:cubicBezTo>
                <a:lnTo>
                  <a:pt x="2714666" y="1813560"/>
                </a:lnTo>
                <a:cubicBezTo>
                  <a:pt x="2881603" y="1813560"/>
                  <a:pt x="3016932" y="1948889"/>
                  <a:pt x="3016932" y="2115826"/>
                </a:cubicBezTo>
                <a:lnTo>
                  <a:pt x="3016932" y="3324854"/>
                </a:lnTo>
                <a:cubicBezTo>
                  <a:pt x="3016932" y="3491791"/>
                  <a:pt x="2881603" y="3627120"/>
                  <a:pt x="2714666" y="3627120"/>
                </a:cubicBezTo>
                <a:lnTo>
                  <a:pt x="305293" y="3627120"/>
                </a:lnTo>
                <a:lnTo>
                  <a:pt x="340876" y="3402929"/>
                </a:lnTo>
                <a:cubicBezTo>
                  <a:pt x="416860" y="2852818"/>
                  <a:pt x="437451" y="2374211"/>
                  <a:pt x="420149" y="1953088"/>
                </a:cubicBezTo>
                <a:lnTo>
                  <a:pt x="411097" y="1813560"/>
                </a:lnTo>
                <a:lnTo>
                  <a:pt x="400342" y="1647806"/>
                </a:lnTo>
                <a:cubicBezTo>
                  <a:pt x="338824" y="959608"/>
                  <a:pt x="174663" y="436724"/>
                  <a:pt x="1659" y="4017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6D774CEF-5668-F77F-BB82-0995DE7D1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D596964-B4F0-6A17-4DEB-0AD935B78AE8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F63F3AE-51F2-197F-482C-8C9F7E9C039E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607DED45-A7A9-BF39-7E5D-7490D3741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436B30E-E7A8-2386-11E8-7C50B1D9F4D6}"/>
              </a:ext>
            </a:extLst>
          </p:cNvPr>
          <p:cNvSpPr txBox="1"/>
          <p:nvPr/>
        </p:nvSpPr>
        <p:spPr>
          <a:xfrm>
            <a:off x="4938012" y="1198374"/>
            <a:ext cx="6592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ESTADOS DO BRASIL ONDE A </a:t>
            </a:r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DANÇA DE COCO </a:t>
            </a:r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MAIS PREVALEÇE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62F1861-DD26-234F-F481-3C25CB1FB03A}"/>
              </a:ext>
            </a:extLst>
          </p:cNvPr>
          <p:cNvSpPr/>
          <p:nvPr/>
        </p:nvSpPr>
        <p:spPr>
          <a:xfrm>
            <a:off x="7149303" y="3028861"/>
            <a:ext cx="4434840" cy="1813560"/>
          </a:xfrm>
          <a:prstGeom prst="round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50FD72-1BDC-FDC9-C7CD-0FD03B7682F9}"/>
              </a:ext>
            </a:extLst>
          </p:cNvPr>
          <p:cNvSpPr/>
          <p:nvPr/>
        </p:nvSpPr>
        <p:spPr>
          <a:xfrm>
            <a:off x="7141935" y="4842421"/>
            <a:ext cx="4434840" cy="1813560"/>
          </a:xfrm>
          <a:prstGeom prst="round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E68BBCF-9E4E-0C7C-E6E9-F5ECE3E1F484}"/>
              </a:ext>
            </a:extLst>
          </p:cNvPr>
          <p:cNvSpPr txBox="1"/>
          <p:nvPr/>
        </p:nvSpPr>
        <p:spPr>
          <a:xfrm>
            <a:off x="2843379" y="3113941"/>
            <a:ext cx="42159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1 - Pernambuco: O estado é um grande centro do coco, com grupos tradicionais e uma forte cultura de coco de roda e samba de coco, especialmente no sertão (como em Arcoverde) e nas áreas litorâneas.</a:t>
            </a:r>
          </a:p>
          <a:p>
            <a:pPr algn="ctr"/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FC41E32-DD40-83BE-B29F-B97BFE70AC2C}"/>
              </a:ext>
            </a:extLst>
          </p:cNvPr>
          <p:cNvSpPr txBox="1"/>
          <p:nvPr/>
        </p:nvSpPr>
        <p:spPr>
          <a:xfrm>
            <a:off x="2720592" y="5096264"/>
            <a:ext cx="4215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3 - Ceará: No Ceará, a dança está presente, principalmente, nas áreas litorâneas e no sertão cearense, com diversas variantes como o Coco do Sertão.</a:t>
            </a:r>
          </a:p>
          <a:p>
            <a:pPr algn="ctr"/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3733C67-5670-0526-562B-495D9CE355DA}"/>
              </a:ext>
            </a:extLst>
          </p:cNvPr>
          <p:cNvSpPr txBox="1"/>
          <p:nvPr/>
        </p:nvSpPr>
        <p:spPr>
          <a:xfrm>
            <a:off x="7240641" y="3397032"/>
            <a:ext cx="42159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2 - Paraíba: A dança do coco também tem uma presença significativa na Paraíba, sendo praticada em diversas comunidades.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10AD168A-7E68-0152-6E92-07BB3BD4BF74}"/>
              </a:ext>
            </a:extLst>
          </p:cNvPr>
          <p:cNvSpPr txBox="1"/>
          <p:nvPr/>
        </p:nvSpPr>
        <p:spPr>
          <a:xfrm>
            <a:off x="7172764" y="5307091"/>
            <a:ext cx="4215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4 - Alagoas: O coco alagoano é uma expressão cultural importante, com grupos que mantêm a tradição viva.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E3230A-413D-A6E8-DA72-8A48FE3D9BE0}"/>
              </a:ext>
            </a:extLst>
          </p:cNvPr>
          <p:cNvSpPr txBox="1"/>
          <p:nvPr/>
        </p:nvSpPr>
        <p:spPr>
          <a:xfrm>
            <a:off x="11015331" y="6235202"/>
            <a:ext cx="11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Eduardo</a:t>
            </a:r>
          </a:p>
        </p:txBody>
      </p:sp>
    </p:spTree>
    <p:extLst>
      <p:ext uri="{BB962C8B-B14F-4D97-AF65-F5344CB8AC3E}">
        <p14:creationId xmlns:p14="http://schemas.microsoft.com/office/powerpoint/2010/main" val="310172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713356-EB69-E196-7759-46E5E3814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7">
            <a:extLst>
              <a:ext uri="{FF2B5EF4-FFF2-40B4-BE49-F238E27FC236}">
                <a16:creationId xmlns:a16="http://schemas.microsoft.com/office/drawing/2014/main" id="{6B088881-F1F0-6BD0-4773-6590F9680AD9}"/>
              </a:ext>
            </a:extLst>
          </p:cNvPr>
          <p:cNvSpPr/>
          <p:nvPr/>
        </p:nvSpPr>
        <p:spPr>
          <a:xfrm>
            <a:off x="-57874" y="3552714"/>
            <a:ext cx="12300597" cy="2783572"/>
          </a:xfrm>
          <a:custGeom>
            <a:avLst/>
            <a:gdLst>
              <a:gd name="connsiteX0" fmla="*/ 0 w 4761053"/>
              <a:gd name="connsiteY0" fmla="*/ 0 h 1928177"/>
              <a:gd name="connsiteX1" fmla="*/ 4761053 w 4761053"/>
              <a:gd name="connsiteY1" fmla="*/ 0 h 1928177"/>
              <a:gd name="connsiteX2" fmla="*/ 4761053 w 4761053"/>
              <a:gd name="connsiteY2" fmla="*/ 1928177 h 1928177"/>
              <a:gd name="connsiteX3" fmla="*/ 0 w 4761053"/>
              <a:gd name="connsiteY3" fmla="*/ 1928177 h 1928177"/>
              <a:gd name="connsiteX4" fmla="*/ 0 w 4761053"/>
              <a:gd name="connsiteY4" fmla="*/ 0 h 1928177"/>
              <a:gd name="connsiteX0" fmla="*/ 0 w 4761053"/>
              <a:gd name="connsiteY0" fmla="*/ 0 h 1928177"/>
              <a:gd name="connsiteX1" fmla="*/ 4761053 w 4761053"/>
              <a:gd name="connsiteY1" fmla="*/ 0 h 1928177"/>
              <a:gd name="connsiteX2" fmla="*/ 4761053 w 4761053"/>
              <a:gd name="connsiteY2" fmla="*/ 1928177 h 1928177"/>
              <a:gd name="connsiteX3" fmla="*/ 0 w 4761053"/>
              <a:gd name="connsiteY3" fmla="*/ 1928177 h 1928177"/>
              <a:gd name="connsiteX4" fmla="*/ 0 w 4761053"/>
              <a:gd name="connsiteY4" fmla="*/ 0 h 1928177"/>
              <a:gd name="connsiteX0" fmla="*/ 0 w 5791200"/>
              <a:gd name="connsiteY0" fmla="*/ 0 h 2067073"/>
              <a:gd name="connsiteX1" fmla="*/ 5791200 w 5791200"/>
              <a:gd name="connsiteY1" fmla="*/ 138896 h 2067073"/>
              <a:gd name="connsiteX2" fmla="*/ 5791200 w 5791200"/>
              <a:gd name="connsiteY2" fmla="*/ 2067073 h 2067073"/>
              <a:gd name="connsiteX3" fmla="*/ 1030147 w 5791200"/>
              <a:gd name="connsiteY3" fmla="*/ 2067073 h 2067073"/>
              <a:gd name="connsiteX4" fmla="*/ 0 w 5791200"/>
              <a:gd name="connsiteY4" fmla="*/ 0 h 2067073"/>
              <a:gd name="connsiteX0" fmla="*/ 46299 w 5837499"/>
              <a:gd name="connsiteY0" fmla="*/ 0 h 2101797"/>
              <a:gd name="connsiteX1" fmla="*/ 5837499 w 5837499"/>
              <a:gd name="connsiteY1" fmla="*/ 138896 h 2101797"/>
              <a:gd name="connsiteX2" fmla="*/ 5837499 w 5837499"/>
              <a:gd name="connsiteY2" fmla="*/ 2067073 h 2101797"/>
              <a:gd name="connsiteX3" fmla="*/ 0 w 5837499"/>
              <a:gd name="connsiteY3" fmla="*/ 2101797 h 2101797"/>
              <a:gd name="connsiteX4" fmla="*/ 46299 w 5837499"/>
              <a:gd name="connsiteY4" fmla="*/ 0 h 2101797"/>
              <a:gd name="connsiteX0" fmla="*/ 46299 w 5879069"/>
              <a:gd name="connsiteY0" fmla="*/ 606465 h 2708262"/>
              <a:gd name="connsiteX1" fmla="*/ 5837499 w 5879069"/>
              <a:gd name="connsiteY1" fmla="*/ 745361 h 2708262"/>
              <a:gd name="connsiteX2" fmla="*/ 5837499 w 5879069"/>
              <a:gd name="connsiteY2" fmla="*/ 2673538 h 2708262"/>
              <a:gd name="connsiteX3" fmla="*/ 0 w 5879069"/>
              <a:gd name="connsiteY3" fmla="*/ 2708262 h 2708262"/>
              <a:gd name="connsiteX4" fmla="*/ 46299 w 5879069"/>
              <a:gd name="connsiteY4" fmla="*/ 606465 h 2708262"/>
              <a:gd name="connsiteX0" fmla="*/ 0 w 12300597"/>
              <a:gd name="connsiteY0" fmla="*/ 322961 h 2771998"/>
              <a:gd name="connsiteX1" fmla="*/ 12284598 w 12300597"/>
              <a:gd name="connsiteY1" fmla="*/ 809097 h 2771998"/>
              <a:gd name="connsiteX2" fmla="*/ 12284598 w 12300597"/>
              <a:gd name="connsiteY2" fmla="*/ 2737274 h 2771998"/>
              <a:gd name="connsiteX3" fmla="*/ 6447099 w 12300597"/>
              <a:gd name="connsiteY3" fmla="*/ 2771998 h 2771998"/>
              <a:gd name="connsiteX4" fmla="*/ 0 w 12300597"/>
              <a:gd name="connsiteY4" fmla="*/ 322961 h 2771998"/>
              <a:gd name="connsiteX0" fmla="*/ 0 w 12300597"/>
              <a:gd name="connsiteY0" fmla="*/ 322961 h 2783572"/>
              <a:gd name="connsiteX1" fmla="*/ 12284598 w 12300597"/>
              <a:gd name="connsiteY1" fmla="*/ 809097 h 2783572"/>
              <a:gd name="connsiteX2" fmla="*/ 12284598 w 12300597"/>
              <a:gd name="connsiteY2" fmla="*/ 2737274 h 2783572"/>
              <a:gd name="connsiteX3" fmla="*/ 46299 w 12300597"/>
              <a:gd name="connsiteY3" fmla="*/ 2783572 h 2783572"/>
              <a:gd name="connsiteX4" fmla="*/ 0 w 12300597"/>
              <a:gd name="connsiteY4" fmla="*/ 322961 h 278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0597" h="2783572">
                <a:moveTo>
                  <a:pt x="0" y="322961"/>
                </a:moveTo>
                <a:cubicBezTo>
                  <a:pt x="2594015" y="1573027"/>
                  <a:pt x="12757874" y="-1320644"/>
                  <a:pt x="12284598" y="809097"/>
                </a:cubicBezTo>
                <a:lnTo>
                  <a:pt x="12284598" y="2737274"/>
                </a:lnTo>
                <a:lnTo>
                  <a:pt x="46299" y="2783572"/>
                </a:lnTo>
                <a:lnTo>
                  <a:pt x="0" y="322961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9" name="Retângulo 7">
            <a:extLst>
              <a:ext uri="{FF2B5EF4-FFF2-40B4-BE49-F238E27FC236}">
                <a16:creationId xmlns:a16="http://schemas.microsoft.com/office/drawing/2014/main" id="{655EF31F-76C4-B21A-D7CB-0DDF4ACF31AB}"/>
              </a:ext>
            </a:extLst>
          </p:cNvPr>
          <p:cNvSpPr/>
          <p:nvPr/>
        </p:nvSpPr>
        <p:spPr>
          <a:xfrm>
            <a:off x="-65575" y="3872409"/>
            <a:ext cx="12300597" cy="2783572"/>
          </a:xfrm>
          <a:custGeom>
            <a:avLst/>
            <a:gdLst>
              <a:gd name="connsiteX0" fmla="*/ 0 w 4761053"/>
              <a:gd name="connsiteY0" fmla="*/ 0 h 1928177"/>
              <a:gd name="connsiteX1" fmla="*/ 4761053 w 4761053"/>
              <a:gd name="connsiteY1" fmla="*/ 0 h 1928177"/>
              <a:gd name="connsiteX2" fmla="*/ 4761053 w 4761053"/>
              <a:gd name="connsiteY2" fmla="*/ 1928177 h 1928177"/>
              <a:gd name="connsiteX3" fmla="*/ 0 w 4761053"/>
              <a:gd name="connsiteY3" fmla="*/ 1928177 h 1928177"/>
              <a:gd name="connsiteX4" fmla="*/ 0 w 4761053"/>
              <a:gd name="connsiteY4" fmla="*/ 0 h 1928177"/>
              <a:gd name="connsiteX0" fmla="*/ 0 w 4761053"/>
              <a:gd name="connsiteY0" fmla="*/ 0 h 1928177"/>
              <a:gd name="connsiteX1" fmla="*/ 4761053 w 4761053"/>
              <a:gd name="connsiteY1" fmla="*/ 0 h 1928177"/>
              <a:gd name="connsiteX2" fmla="*/ 4761053 w 4761053"/>
              <a:gd name="connsiteY2" fmla="*/ 1928177 h 1928177"/>
              <a:gd name="connsiteX3" fmla="*/ 0 w 4761053"/>
              <a:gd name="connsiteY3" fmla="*/ 1928177 h 1928177"/>
              <a:gd name="connsiteX4" fmla="*/ 0 w 4761053"/>
              <a:gd name="connsiteY4" fmla="*/ 0 h 1928177"/>
              <a:gd name="connsiteX0" fmla="*/ 0 w 5791200"/>
              <a:gd name="connsiteY0" fmla="*/ 0 h 2067073"/>
              <a:gd name="connsiteX1" fmla="*/ 5791200 w 5791200"/>
              <a:gd name="connsiteY1" fmla="*/ 138896 h 2067073"/>
              <a:gd name="connsiteX2" fmla="*/ 5791200 w 5791200"/>
              <a:gd name="connsiteY2" fmla="*/ 2067073 h 2067073"/>
              <a:gd name="connsiteX3" fmla="*/ 1030147 w 5791200"/>
              <a:gd name="connsiteY3" fmla="*/ 2067073 h 2067073"/>
              <a:gd name="connsiteX4" fmla="*/ 0 w 5791200"/>
              <a:gd name="connsiteY4" fmla="*/ 0 h 2067073"/>
              <a:gd name="connsiteX0" fmla="*/ 46299 w 5837499"/>
              <a:gd name="connsiteY0" fmla="*/ 0 h 2101797"/>
              <a:gd name="connsiteX1" fmla="*/ 5837499 w 5837499"/>
              <a:gd name="connsiteY1" fmla="*/ 138896 h 2101797"/>
              <a:gd name="connsiteX2" fmla="*/ 5837499 w 5837499"/>
              <a:gd name="connsiteY2" fmla="*/ 2067073 h 2101797"/>
              <a:gd name="connsiteX3" fmla="*/ 0 w 5837499"/>
              <a:gd name="connsiteY3" fmla="*/ 2101797 h 2101797"/>
              <a:gd name="connsiteX4" fmla="*/ 46299 w 5837499"/>
              <a:gd name="connsiteY4" fmla="*/ 0 h 2101797"/>
              <a:gd name="connsiteX0" fmla="*/ 46299 w 5879069"/>
              <a:gd name="connsiteY0" fmla="*/ 606465 h 2708262"/>
              <a:gd name="connsiteX1" fmla="*/ 5837499 w 5879069"/>
              <a:gd name="connsiteY1" fmla="*/ 745361 h 2708262"/>
              <a:gd name="connsiteX2" fmla="*/ 5837499 w 5879069"/>
              <a:gd name="connsiteY2" fmla="*/ 2673538 h 2708262"/>
              <a:gd name="connsiteX3" fmla="*/ 0 w 5879069"/>
              <a:gd name="connsiteY3" fmla="*/ 2708262 h 2708262"/>
              <a:gd name="connsiteX4" fmla="*/ 46299 w 5879069"/>
              <a:gd name="connsiteY4" fmla="*/ 606465 h 2708262"/>
              <a:gd name="connsiteX0" fmla="*/ 0 w 12300597"/>
              <a:gd name="connsiteY0" fmla="*/ 322961 h 2771998"/>
              <a:gd name="connsiteX1" fmla="*/ 12284598 w 12300597"/>
              <a:gd name="connsiteY1" fmla="*/ 809097 h 2771998"/>
              <a:gd name="connsiteX2" fmla="*/ 12284598 w 12300597"/>
              <a:gd name="connsiteY2" fmla="*/ 2737274 h 2771998"/>
              <a:gd name="connsiteX3" fmla="*/ 6447099 w 12300597"/>
              <a:gd name="connsiteY3" fmla="*/ 2771998 h 2771998"/>
              <a:gd name="connsiteX4" fmla="*/ 0 w 12300597"/>
              <a:gd name="connsiteY4" fmla="*/ 322961 h 2771998"/>
              <a:gd name="connsiteX0" fmla="*/ 0 w 12300597"/>
              <a:gd name="connsiteY0" fmla="*/ 322961 h 2783572"/>
              <a:gd name="connsiteX1" fmla="*/ 12284598 w 12300597"/>
              <a:gd name="connsiteY1" fmla="*/ 809097 h 2783572"/>
              <a:gd name="connsiteX2" fmla="*/ 12284598 w 12300597"/>
              <a:gd name="connsiteY2" fmla="*/ 2737274 h 2783572"/>
              <a:gd name="connsiteX3" fmla="*/ 46299 w 12300597"/>
              <a:gd name="connsiteY3" fmla="*/ 2783572 h 2783572"/>
              <a:gd name="connsiteX4" fmla="*/ 0 w 12300597"/>
              <a:gd name="connsiteY4" fmla="*/ 322961 h 278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0597" h="2783572">
                <a:moveTo>
                  <a:pt x="0" y="322961"/>
                </a:moveTo>
                <a:cubicBezTo>
                  <a:pt x="2594015" y="1573027"/>
                  <a:pt x="12757874" y="-1320644"/>
                  <a:pt x="12284598" y="809097"/>
                </a:cubicBezTo>
                <a:lnTo>
                  <a:pt x="12284598" y="2737274"/>
                </a:lnTo>
                <a:lnTo>
                  <a:pt x="46299" y="2783572"/>
                </a:lnTo>
                <a:lnTo>
                  <a:pt x="0" y="3229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1EFC37F0-4A33-8497-D1D0-ED1378B25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7F01894-7256-5689-F07F-5FFD65B609DB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054C82B-773A-1120-8516-F98374D687AB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4F7A2119-B2B3-66CF-8DA9-1C82717A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9EB8243-8720-9408-CE2E-204F4AEB4EC3}"/>
              </a:ext>
            </a:extLst>
          </p:cNvPr>
          <p:cNvSpPr/>
          <p:nvPr/>
        </p:nvSpPr>
        <p:spPr>
          <a:xfrm>
            <a:off x="-50173" y="4192104"/>
            <a:ext cx="12300597" cy="2783572"/>
          </a:xfrm>
          <a:custGeom>
            <a:avLst/>
            <a:gdLst>
              <a:gd name="connsiteX0" fmla="*/ 0 w 4761053"/>
              <a:gd name="connsiteY0" fmla="*/ 0 h 1928177"/>
              <a:gd name="connsiteX1" fmla="*/ 4761053 w 4761053"/>
              <a:gd name="connsiteY1" fmla="*/ 0 h 1928177"/>
              <a:gd name="connsiteX2" fmla="*/ 4761053 w 4761053"/>
              <a:gd name="connsiteY2" fmla="*/ 1928177 h 1928177"/>
              <a:gd name="connsiteX3" fmla="*/ 0 w 4761053"/>
              <a:gd name="connsiteY3" fmla="*/ 1928177 h 1928177"/>
              <a:gd name="connsiteX4" fmla="*/ 0 w 4761053"/>
              <a:gd name="connsiteY4" fmla="*/ 0 h 1928177"/>
              <a:gd name="connsiteX0" fmla="*/ 0 w 4761053"/>
              <a:gd name="connsiteY0" fmla="*/ 0 h 1928177"/>
              <a:gd name="connsiteX1" fmla="*/ 4761053 w 4761053"/>
              <a:gd name="connsiteY1" fmla="*/ 0 h 1928177"/>
              <a:gd name="connsiteX2" fmla="*/ 4761053 w 4761053"/>
              <a:gd name="connsiteY2" fmla="*/ 1928177 h 1928177"/>
              <a:gd name="connsiteX3" fmla="*/ 0 w 4761053"/>
              <a:gd name="connsiteY3" fmla="*/ 1928177 h 1928177"/>
              <a:gd name="connsiteX4" fmla="*/ 0 w 4761053"/>
              <a:gd name="connsiteY4" fmla="*/ 0 h 1928177"/>
              <a:gd name="connsiteX0" fmla="*/ 0 w 5791200"/>
              <a:gd name="connsiteY0" fmla="*/ 0 h 2067073"/>
              <a:gd name="connsiteX1" fmla="*/ 5791200 w 5791200"/>
              <a:gd name="connsiteY1" fmla="*/ 138896 h 2067073"/>
              <a:gd name="connsiteX2" fmla="*/ 5791200 w 5791200"/>
              <a:gd name="connsiteY2" fmla="*/ 2067073 h 2067073"/>
              <a:gd name="connsiteX3" fmla="*/ 1030147 w 5791200"/>
              <a:gd name="connsiteY3" fmla="*/ 2067073 h 2067073"/>
              <a:gd name="connsiteX4" fmla="*/ 0 w 5791200"/>
              <a:gd name="connsiteY4" fmla="*/ 0 h 2067073"/>
              <a:gd name="connsiteX0" fmla="*/ 46299 w 5837499"/>
              <a:gd name="connsiteY0" fmla="*/ 0 h 2101797"/>
              <a:gd name="connsiteX1" fmla="*/ 5837499 w 5837499"/>
              <a:gd name="connsiteY1" fmla="*/ 138896 h 2101797"/>
              <a:gd name="connsiteX2" fmla="*/ 5837499 w 5837499"/>
              <a:gd name="connsiteY2" fmla="*/ 2067073 h 2101797"/>
              <a:gd name="connsiteX3" fmla="*/ 0 w 5837499"/>
              <a:gd name="connsiteY3" fmla="*/ 2101797 h 2101797"/>
              <a:gd name="connsiteX4" fmla="*/ 46299 w 5837499"/>
              <a:gd name="connsiteY4" fmla="*/ 0 h 2101797"/>
              <a:gd name="connsiteX0" fmla="*/ 46299 w 5879069"/>
              <a:gd name="connsiteY0" fmla="*/ 606465 h 2708262"/>
              <a:gd name="connsiteX1" fmla="*/ 5837499 w 5879069"/>
              <a:gd name="connsiteY1" fmla="*/ 745361 h 2708262"/>
              <a:gd name="connsiteX2" fmla="*/ 5837499 w 5879069"/>
              <a:gd name="connsiteY2" fmla="*/ 2673538 h 2708262"/>
              <a:gd name="connsiteX3" fmla="*/ 0 w 5879069"/>
              <a:gd name="connsiteY3" fmla="*/ 2708262 h 2708262"/>
              <a:gd name="connsiteX4" fmla="*/ 46299 w 5879069"/>
              <a:gd name="connsiteY4" fmla="*/ 606465 h 2708262"/>
              <a:gd name="connsiteX0" fmla="*/ 0 w 12300597"/>
              <a:gd name="connsiteY0" fmla="*/ 322961 h 2771998"/>
              <a:gd name="connsiteX1" fmla="*/ 12284598 w 12300597"/>
              <a:gd name="connsiteY1" fmla="*/ 809097 h 2771998"/>
              <a:gd name="connsiteX2" fmla="*/ 12284598 w 12300597"/>
              <a:gd name="connsiteY2" fmla="*/ 2737274 h 2771998"/>
              <a:gd name="connsiteX3" fmla="*/ 6447099 w 12300597"/>
              <a:gd name="connsiteY3" fmla="*/ 2771998 h 2771998"/>
              <a:gd name="connsiteX4" fmla="*/ 0 w 12300597"/>
              <a:gd name="connsiteY4" fmla="*/ 322961 h 2771998"/>
              <a:gd name="connsiteX0" fmla="*/ 0 w 12300597"/>
              <a:gd name="connsiteY0" fmla="*/ 322961 h 2783572"/>
              <a:gd name="connsiteX1" fmla="*/ 12284598 w 12300597"/>
              <a:gd name="connsiteY1" fmla="*/ 809097 h 2783572"/>
              <a:gd name="connsiteX2" fmla="*/ 12284598 w 12300597"/>
              <a:gd name="connsiteY2" fmla="*/ 2737274 h 2783572"/>
              <a:gd name="connsiteX3" fmla="*/ 46299 w 12300597"/>
              <a:gd name="connsiteY3" fmla="*/ 2783572 h 2783572"/>
              <a:gd name="connsiteX4" fmla="*/ 0 w 12300597"/>
              <a:gd name="connsiteY4" fmla="*/ 322961 h 278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0597" h="2783572">
                <a:moveTo>
                  <a:pt x="0" y="322961"/>
                </a:moveTo>
                <a:cubicBezTo>
                  <a:pt x="2594015" y="1573027"/>
                  <a:pt x="12757874" y="-1320644"/>
                  <a:pt x="12284598" y="809097"/>
                </a:cubicBezTo>
                <a:lnTo>
                  <a:pt x="12284598" y="2737274"/>
                </a:lnTo>
                <a:lnTo>
                  <a:pt x="46299" y="2783572"/>
                </a:lnTo>
                <a:lnTo>
                  <a:pt x="0" y="322961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7C85B36-F38D-D44A-8BD9-D1A8006F387D}"/>
              </a:ext>
            </a:extLst>
          </p:cNvPr>
          <p:cNvSpPr txBox="1"/>
          <p:nvPr/>
        </p:nvSpPr>
        <p:spPr>
          <a:xfrm>
            <a:off x="1343777" y="1023367"/>
            <a:ext cx="948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pc="600" dirty="0"/>
              <a:t>IMPORTÂNCIA CULTURAL E SOCIAL DA </a:t>
            </a:r>
            <a:r>
              <a:rPr lang="pt-BR" b="1" spc="600" dirty="0"/>
              <a:t>DANÇA DE COCO</a:t>
            </a:r>
            <a:endParaRPr lang="pt-BR" spc="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6CCFB29-EA2F-4AAA-1BEF-B469A35FD93C}"/>
              </a:ext>
            </a:extLst>
          </p:cNvPr>
          <p:cNvSpPr txBox="1"/>
          <p:nvPr/>
        </p:nvSpPr>
        <p:spPr>
          <a:xfrm>
            <a:off x="1250333" y="1662757"/>
            <a:ext cx="96995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dança do coco é fundamental para a cultura e sociedade do Nordeste brasileiro, pois representa um símbolo de resistência, identidade e união das comunidades afro-indígenas</a:t>
            </a:r>
            <a:r>
              <a:rPr lang="pt-BR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. Sua importância reside na preservação da memória histórica, na transmissão de saberes ancestrais e na expressão da alegria e resiliência através de canto, poesia e dança de roda. Essa manifestação cultural promove o pertencimento social e valoriza as raízes locais, especialmente entre as gerações mais jovens. 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00705C-99C8-819F-56D9-5E046A5E3D1A}"/>
              </a:ext>
            </a:extLst>
          </p:cNvPr>
          <p:cNvSpPr txBox="1"/>
          <p:nvPr/>
        </p:nvSpPr>
        <p:spPr>
          <a:xfrm>
            <a:off x="11015331" y="62352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Arthur V.</a:t>
            </a:r>
          </a:p>
        </p:txBody>
      </p:sp>
    </p:spTree>
    <p:extLst>
      <p:ext uri="{BB962C8B-B14F-4D97-AF65-F5344CB8AC3E}">
        <p14:creationId xmlns:p14="http://schemas.microsoft.com/office/powerpoint/2010/main" val="1010567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F97F1-C490-D45B-B3CE-FE2F85E3A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CC1E9918-5FB6-3579-2C47-87CD17808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C05AA57F-B9A8-DCA0-2012-BBC88CE4B467}"/>
              </a:ext>
            </a:extLst>
          </p:cNvPr>
          <p:cNvGrpSpPr/>
          <p:nvPr/>
        </p:nvGrpSpPr>
        <p:grpSpPr>
          <a:xfrm>
            <a:off x="0" y="-10477"/>
            <a:ext cx="12192000" cy="4217493"/>
            <a:chOff x="0" y="-10477"/>
            <a:chExt cx="12192000" cy="4217493"/>
          </a:xfrm>
        </p:grpSpPr>
        <p:sp>
          <p:nvSpPr>
            <p:cNvPr id="15" name="Fluxograma: Documento 5">
              <a:extLst>
                <a:ext uri="{FF2B5EF4-FFF2-40B4-BE49-F238E27FC236}">
                  <a16:creationId xmlns:a16="http://schemas.microsoft.com/office/drawing/2014/main" id="{59484BA3-6D1D-E9CA-803B-0490CEFBB6AE}"/>
                </a:ext>
              </a:extLst>
            </p:cNvPr>
            <p:cNvSpPr/>
            <p:nvPr/>
          </p:nvSpPr>
          <p:spPr>
            <a:xfrm>
              <a:off x="0" y="782003"/>
              <a:ext cx="12192000" cy="3425013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763"/>
                <a:gd name="connsiteX1" fmla="*/ 21600 w 21600"/>
                <a:gd name="connsiteY1" fmla="*/ 0 h 20763"/>
                <a:gd name="connsiteX2" fmla="*/ 21600 w 21600"/>
                <a:gd name="connsiteY2" fmla="*/ 17322 h 20763"/>
                <a:gd name="connsiteX3" fmla="*/ 0 w 21600"/>
                <a:gd name="connsiteY3" fmla="*/ 20172 h 20763"/>
                <a:gd name="connsiteX4" fmla="*/ 0 w 21600"/>
                <a:gd name="connsiteY4" fmla="*/ 0 h 20763"/>
                <a:gd name="connsiteX0" fmla="*/ 0 w 21600"/>
                <a:gd name="connsiteY0" fmla="*/ 0 h 33368"/>
                <a:gd name="connsiteX1" fmla="*/ 21600 w 21600"/>
                <a:gd name="connsiteY1" fmla="*/ 0 h 33368"/>
                <a:gd name="connsiteX2" fmla="*/ 21600 w 21600"/>
                <a:gd name="connsiteY2" fmla="*/ 17322 h 33368"/>
                <a:gd name="connsiteX3" fmla="*/ 0 w 21600"/>
                <a:gd name="connsiteY3" fmla="*/ 20172 h 33368"/>
                <a:gd name="connsiteX4" fmla="*/ 0 w 21600"/>
                <a:gd name="connsiteY4" fmla="*/ 0 h 3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3368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152" y="8265"/>
                    <a:pt x="1377" y="5525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Fluxograma: Documento 5">
              <a:extLst>
                <a:ext uri="{FF2B5EF4-FFF2-40B4-BE49-F238E27FC236}">
                  <a16:creationId xmlns:a16="http://schemas.microsoft.com/office/drawing/2014/main" id="{547D653A-8DEA-5533-4AFC-877F0C76368C}"/>
                </a:ext>
              </a:extLst>
            </p:cNvPr>
            <p:cNvSpPr/>
            <p:nvPr/>
          </p:nvSpPr>
          <p:spPr>
            <a:xfrm>
              <a:off x="0" y="355283"/>
              <a:ext cx="12192000" cy="3425013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763"/>
                <a:gd name="connsiteX1" fmla="*/ 21600 w 21600"/>
                <a:gd name="connsiteY1" fmla="*/ 0 h 20763"/>
                <a:gd name="connsiteX2" fmla="*/ 21600 w 21600"/>
                <a:gd name="connsiteY2" fmla="*/ 17322 h 20763"/>
                <a:gd name="connsiteX3" fmla="*/ 0 w 21600"/>
                <a:gd name="connsiteY3" fmla="*/ 20172 h 20763"/>
                <a:gd name="connsiteX4" fmla="*/ 0 w 21600"/>
                <a:gd name="connsiteY4" fmla="*/ 0 h 20763"/>
                <a:gd name="connsiteX0" fmla="*/ 0 w 21600"/>
                <a:gd name="connsiteY0" fmla="*/ 0 h 33368"/>
                <a:gd name="connsiteX1" fmla="*/ 21600 w 21600"/>
                <a:gd name="connsiteY1" fmla="*/ 0 h 33368"/>
                <a:gd name="connsiteX2" fmla="*/ 21600 w 21600"/>
                <a:gd name="connsiteY2" fmla="*/ 17322 h 33368"/>
                <a:gd name="connsiteX3" fmla="*/ 0 w 21600"/>
                <a:gd name="connsiteY3" fmla="*/ 20172 h 33368"/>
                <a:gd name="connsiteX4" fmla="*/ 0 w 21600"/>
                <a:gd name="connsiteY4" fmla="*/ 0 h 3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3368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152" y="8265"/>
                    <a:pt x="1377" y="5525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Fluxograma: Documento 5">
              <a:extLst>
                <a:ext uri="{FF2B5EF4-FFF2-40B4-BE49-F238E27FC236}">
                  <a16:creationId xmlns:a16="http://schemas.microsoft.com/office/drawing/2014/main" id="{8E0ABBA6-C40A-BC3B-6DF7-8DDA3DCB0879}"/>
                </a:ext>
              </a:extLst>
            </p:cNvPr>
            <p:cNvSpPr/>
            <p:nvPr/>
          </p:nvSpPr>
          <p:spPr>
            <a:xfrm>
              <a:off x="0" y="-10477"/>
              <a:ext cx="12192000" cy="3425013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763"/>
                <a:gd name="connsiteX1" fmla="*/ 21600 w 21600"/>
                <a:gd name="connsiteY1" fmla="*/ 0 h 20763"/>
                <a:gd name="connsiteX2" fmla="*/ 21600 w 21600"/>
                <a:gd name="connsiteY2" fmla="*/ 17322 h 20763"/>
                <a:gd name="connsiteX3" fmla="*/ 0 w 21600"/>
                <a:gd name="connsiteY3" fmla="*/ 20172 h 20763"/>
                <a:gd name="connsiteX4" fmla="*/ 0 w 21600"/>
                <a:gd name="connsiteY4" fmla="*/ 0 h 20763"/>
                <a:gd name="connsiteX0" fmla="*/ 0 w 21600"/>
                <a:gd name="connsiteY0" fmla="*/ 0 h 33368"/>
                <a:gd name="connsiteX1" fmla="*/ 21600 w 21600"/>
                <a:gd name="connsiteY1" fmla="*/ 0 h 33368"/>
                <a:gd name="connsiteX2" fmla="*/ 21600 w 21600"/>
                <a:gd name="connsiteY2" fmla="*/ 17322 h 33368"/>
                <a:gd name="connsiteX3" fmla="*/ 0 w 21600"/>
                <a:gd name="connsiteY3" fmla="*/ 20172 h 33368"/>
                <a:gd name="connsiteX4" fmla="*/ 0 w 21600"/>
                <a:gd name="connsiteY4" fmla="*/ 0 h 3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3368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152" y="8265"/>
                    <a:pt x="1377" y="5525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ECAB5FD-351D-AE35-5681-EC9A6F2E0AC6}"/>
              </a:ext>
            </a:extLst>
          </p:cNvPr>
          <p:cNvSpPr txBox="1"/>
          <p:nvPr/>
        </p:nvSpPr>
        <p:spPr>
          <a:xfrm>
            <a:off x="187569" y="1148862"/>
            <a:ext cx="6596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Artes</a:t>
            </a:r>
          </a:p>
        </p:txBody>
      </p:sp>
      <p:pic>
        <p:nvPicPr>
          <p:cNvPr id="31" name="Imagem 30" descr="Logotipo&#10;&#10;O conteúdo gerado por IA pode estar incorreto.">
            <a:extLst>
              <a:ext uri="{FF2B5EF4-FFF2-40B4-BE49-F238E27FC236}">
                <a16:creationId xmlns:a16="http://schemas.microsoft.com/office/drawing/2014/main" id="{ADFF2B2C-ED32-0637-40E7-3F84760F5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58D64595-DD8A-2797-E45F-0AABE86CE3B2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F8F105D2-0480-36FF-1872-A7EE53A802F7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0BAD9AA-D990-631F-FB31-118988D45A29}"/>
              </a:ext>
            </a:extLst>
          </p:cNvPr>
          <p:cNvSpPr txBox="1"/>
          <p:nvPr/>
        </p:nvSpPr>
        <p:spPr>
          <a:xfrm>
            <a:off x="411480" y="2067788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DANÇA DE COCO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0B435F2-2730-BA57-7353-0F7AD2535671}"/>
              </a:ext>
            </a:extLst>
          </p:cNvPr>
          <p:cNvSpPr/>
          <p:nvPr/>
        </p:nvSpPr>
        <p:spPr>
          <a:xfrm>
            <a:off x="187569" y="5816917"/>
            <a:ext cx="3012204" cy="5181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Parte Teórica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7FC4376-052D-4CAB-4034-C9E4A832FF49}"/>
              </a:ext>
            </a:extLst>
          </p:cNvPr>
          <p:cNvSpPr txBox="1"/>
          <p:nvPr/>
        </p:nvSpPr>
        <p:spPr>
          <a:xfrm>
            <a:off x="187569" y="4294945"/>
            <a:ext cx="48127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Professora: 		Josielle Barbosa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Alunos:		 	Anna Lavínia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Paulo Henrique		Caio Antônio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Eduardo Soares		Arthur Vinícius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Luiz Gabriel		Leandro Manoel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Modelo 3D 41" descr="Laptop">
                <a:extLst>
                  <a:ext uri="{FF2B5EF4-FFF2-40B4-BE49-F238E27FC236}">
                    <a16:creationId xmlns:a16="http://schemas.microsoft.com/office/drawing/2014/main" id="{0CE735E9-B48B-A78F-8793-2A2EB0CE25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5072498"/>
                  </p:ext>
                </p:extLst>
              </p:nvPr>
            </p:nvGraphicFramePr>
            <p:xfrm>
              <a:off x="7466536" y="2645438"/>
              <a:ext cx="4313981" cy="329901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313981" cy="3299012"/>
                    </a:xfrm>
                    <a:prstGeom prst="rect">
                      <a:avLst/>
                    </a:prstGeom>
                    <a:effectLst>
                      <a:outerShdw blurRad="50800" dist="6985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423827" ay="16816" az="209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Modelo 3D 41" descr="Laptop">
                <a:extLst>
                  <a:ext uri="{FF2B5EF4-FFF2-40B4-BE49-F238E27FC236}">
                    <a16:creationId xmlns:a16="http://schemas.microsoft.com/office/drawing/2014/main" id="{0CE735E9-B48B-A78F-8793-2A2EB0CE25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66536" y="2645438"/>
                <a:ext cx="4313981" cy="3299012"/>
              </a:xfrm>
              <a:prstGeom prst="rect">
                <a:avLst/>
              </a:prstGeom>
              <a:effectLst>
                <a:outerShdw blurRad="50800" dist="6985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pic>
        <p:nvPicPr>
          <p:cNvPr id="38" name="Imagem 37">
            <a:extLst>
              <a:ext uri="{FF2B5EF4-FFF2-40B4-BE49-F238E27FC236}">
                <a16:creationId xmlns:a16="http://schemas.microsoft.com/office/drawing/2014/main" id="{B730DE8F-E30D-EEFF-FF05-36271AFF2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6358" y="3320474"/>
            <a:ext cx="2640164" cy="146657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Modelo 3D 38" descr="Monitor de computador">
                <a:extLst>
                  <a:ext uri="{FF2B5EF4-FFF2-40B4-BE49-F238E27FC236}">
                    <a16:creationId xmlns:a16="http://schemas.microsoft.com/office/drawing/2014/main" id="{0C40C14B-CC97-A68A-4E82-D93C881AA6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3122193"/>
                  </p:ext>
                </p:extLst>
              </p:nvPr>
            </p:nvGraphicFramePr>
            <p:xfrm>
              <a:off x="1721123" y="-379601"/>
              <a:ext cx="8337469" cy="728058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337469" cy="7280581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x="144003" ay="23980" az="100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19541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Modelo 3D 38" descr="Monitor de computador">
                <a:extLst>
                  <a:ext uri="{FF2B5EF4-FFF2-40B4-BE49-F238E27FC236}">
                    <a16:creationId xmlns:a16="http://schemas.microsoft.com/office/drawing/2014/main" id="{0C40C14B-CC97-A68A-4E82-D93C881AA6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21123" y="-379601"/>
                <a:ext cx="8337469" cy="7280581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B995D12B-5B79-EF1E-BD4E-CDDB7E161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3164" y="326589"/>
            <a:ext cx="7713429" cy="43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9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19A9E-47B8-F413-57BF-4F217BB0D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to de uma cortina vermelha&#10;&#10;O conteúdo gerado por IA pode estar incorreto.">
            <a:extLst>
              <a:ext uri="{FF2B5EF4-FFF2-40B4-BE49-F238E27FC236}">
                <a16:creationId xmlns:a16="http://schemas.microsoft.com/office/drawing/2014/main" id="{5F49C77D-B48C-A097-98E1-ABB7B22350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537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">
        <p:split orient="vert"/>
      </p:transition>
    </mc:Choice>
    <mc:Fallback xmlns="">
      <p:transition spd="slow" advClick="0" advTm="1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C418D-90DC-DD27-CA02-FC47A563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Foto de uma cortina vermelha&#10;&#10;O conteúdo gerado por IA pode estar incorreto.">
            <a:extLst>
              <a:ext uri="{FF2B5EF4-FFF2-40B4-BE49-F238E27FC236}">
                <a16:creationId xmlns:a16="http://schemas.microsoft.com/office/drawing/2014/main" id="{D93B3D44-7024-76FB-C356-BF34AD83E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írculo: Vazio 9">
            <a:extLst>
              <a:ext uri="{FF2B5EF4-FFF2-40B4-BE49-F238E27FC236}">
                <a16:creationId xmlns:a16="http://schemas.microsoft.com/office/drawing/2014/main" id="{0C2554AB-6E5C-4E8E-6A35-38E40E28BEC0}"/>
              </a:ext>
            </a:extLst>
          </p:cNvPr>
          <p:cNvSpPr/>
          <p:nvPr/>
        </p:nvSpPr>
        <p:spPr>
          <a:xfrm>
            <a:off x="-2904000" y="-5571000"/>
            <a:ext cx="18000000" cy="18000000"/>
          </a:xfrm>
          <a:prstGeom prst="donut">
            <a:avLst>
              <a:gd name="adj" fmla="val 40968"/>
            </a:avLst>
          </a:prstGeom>
          <a:solidFill>
            <a:schemeClr val="tx1">
              <a:lumMod val="95000"/>
              <a:lumOff val="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B7BD67-BCDE-7E9F-E8E2-5EF4E87B9782}"/>
              </a:ext>
            </a:extLst>
          </p:cNvPr>
          <p:cNvSpPr txBox="1"/>
          <p:nvPr/>
        </p:nvSpPr>
        <p:spPr>
          <a:xfrm>
            <a:off x="4820093" y="2459504"/>
            <a:ext cx="2551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dirty="0">
                <a:solidFill>
                  <a:schemeClr val="bg1"/>
                </a:solidFill>
                <a:latin typeface="Monotype Corsiva" panose="03010101010201010101" pitchFamily="66" charset="0"/>
              </a:rPr>
              <a:t>Fim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Monotype Corsiva" panose="03010101010201010101" pitchFamily="66" charset="0"/>
              </a:rPr>
              <a:t>Obrigado por sua atenção</a:t>
            </a:r>
          </a:p>
        </p:txBody>
      </p:sp>
    </p:spTree>
    <p:extLst>
      <p:ext uri="{BB962C8B-B14F-4D97-AF65-F5344CB8AC3E}">
        <p14:creationId xmlns:p14="http://schemas.microsoft.com/office/powerpoint/2010/main" val="314463173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9DB75-2501-CDF7-8603-2F26DEA8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éu com estrelas e planetas&#10;&#10;O conteúdo gerado por IA pode estar incorreto.">
            <a:extLst>
              <a:ext uri="{FF2B5EF4-FFF2-40B4-BE49-F238E27FC236}">
                <a16:creationId xmlns:a16="http://schemas.microsoft.com/office/drawing/2014/main" id="{740B1729-B282-9758-458D-B01CDC040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1D410633-2E38-4B34-6EC6-C097C7CB15AD}"/>
              </a:ext>
            </a:extLst>
          </p:cNvPr>
          <p:cNvGrpSpPr/>
          <p:nvPr/>
        </p:nvGrpSpPr>
        <p:grpSpPr>
          <a:xfrm>
            <a:off x="3444240" y="7481466"/>
            <a:ext cx="5303520" cy="14061758"/>
            <a:chOff x="3327861" y="4372506"/>
            <a:chExt cx="5303520" cy="14061758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8563A44A-C025-C790-3694-5AF494EA5EE0}"/>
                </a:ext>
              </a:extLst>
            </p:cNvPr>
            <p:cNvSpPr txBox="1"/>
            <p:nvPr/>
          </p:nvSpPr>
          <p:spPr>
            <a:xfrm>
              <a:off x="3327861" y="4372506"/>
              <a:ext cx="5303520" cy="14061758"/>
            </a:xfrm>
            <a:prstGeom prst="roundRect">
              <a:avLst>
                <a:gd name="adj" fmla="val 13219"/>
              </a:avLst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CRÉDITOS: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ESCOLA MUNICIPAL DE TEMPO INTEGRAL EDSON FERREIRA CALADO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PROF: ELLEN CAROLINE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ALUNOS(AS): 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ANNA LAVÍNIA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ARTHUR VINÍCIUS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CAIO ANTÔNIO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HELOÁ CLEDJA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KAUANNY XAVIER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DISCIPLINA: EDUCAÇÃO FÍSICA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TEMA: LINHA DO TEMPO DOS JOGOS 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ELETRÔNICOS: 2010 À 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DATA: 29/10/2025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DIA: QUARTA-FEIRA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 RESPONSÁVEL POR SLIDE: ARTHUR VINÍCIUS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ALUNA RESPONSÁVEL POR CARTAZ: ANNA LAVÍNIA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SLIDES: 22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FONTES UTILIZADAS: GOOGLE CHROME, CHATGPT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 DE REALIZAÇÃO DOS SLIDES: 27/10/2025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DESENVOLVIDO NO MICROSOFT POWER POINT 2024 EM UM SAMSUNG GALAXY BOOK 4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</p:txBody>
        </p:sp>
        <p:pic>
          <p:nvPicPr>
            <p:cNvPr id="7" name="Imagem 6" descr="Logotipo&#10;&#10;O conteúdo gerado por IA pode estar incorreto.">
              <a:extLst>
                <a:ext uri="{FF2B5EF4-FFF2-40B4-BE49-F238E27FC236}">
                  <a16:creationId xmlns:a16="http://schemas.microsoft.com/office/drawing/2014/main" id="{B67ABA61-770B-373E-429E-C15670F57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036" y="15965864"/>
              <a:ext cx="1925928" cy="2183169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5373749-EFF4-263C-763C-7B94206DDD87}"/>
              </a:ext>
            </a:extLst>
          </p:cNvPr>
          <p:cNvGrpSpPr/>
          <p:nvPr/>
        </p:nvGrpSpPr>
        <p:grpSpPr>
          <a:xfrm>
            <a:off x="3444240" y="7002058"/>
            <a:ext cx="5303520" cy="13491686"/>
            <a:chOff x="3327861" y="4372506"/>
            <a:chExt cx="5303520" cy="1349168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E508BC9-6BCC-1131-C16A-A9A0CF815CE2}"/>
                </a:ext>
              </a:extLst>
            </p:cNvPr>
            <p:cNvSpPr txBox="1"/>
            <p:nvPr/>
          </p:nvSpPr>
          <p:spPr>
            <a:xfrm>
              <a:off x="3327861" y="4372506"/>
              <a:ext cx="5303520" cy="13491686"/>
            </a:xfrm>
            <a:prstGeom prst="roundRect">
              <a:avLst>
                <a:gd name="adj" fmla="val 13219"/>
              </a:avLst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CRÉDITOS: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ESCOLA MUNICIPAL DE TEMPO INTEGRAL EDSON FERREIRA CALADO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PROFESSORA: JOSIELLE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ALUNOS(AS):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ANNA LAVÍNIA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ARTHUR VINÍCIUS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CAIO ANTÔNIO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EDUARDO SOARES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LEANDRO MANOEL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PAULO HENRIQUE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LUIZ GABRIEL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DISCIPLINA: ARTES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TEMA: DANÇA DE COCO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DATA: 24/11/2025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DIA: SEGUNDA-FEIRA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 RESPONSÁVEL POR SLIDE: ARTHUR VINÍCIUS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SLIDES: 22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FONTES UTILIZADAS: GOOGLE CHROME, CHATGPT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 DE REALIZAÇÃO DOS SLIDES: 17/11/2025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DESENVOLVIDO NO MICROSOFT POWER POINT 2024 EM UM SAMSUNG GALAXY BOOK 4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</p:txBody>
        </p:sp>
        <p:pic>
          <p:nvPicPr>
            <p:cNvPr id="6" name="Imagem 5" descr="Logotipo&#10;&#10;O conteúdo gerado por IA pode estar incorreto.">
              <a:extLst>
                <a:ext uri="{FF2B5EF4-FFF2-40B4-BE49-F238E27FC236}">
                  <a16:creationId xmlns:a16="http://schemas.microsoft.com/office/drawing/2014/main" id="{5E5C98AD-4709-114C-2CC0-87AE8B885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036" y="15353687"/>
              <a:ext cx="1925928" cy="2183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0853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10">
        <p15:prstTrans prst="curtains"/>
      </p:transition>
    </mc:Choice>
    <mc:Fallback xmlns="">
      <p:transition spd="slow" advClick="0" advTm="1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E8F6F-3249-F2FD-A06C-BD27D00B0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éu com estrelas e planetas&#10;&#10;O conteúdo gerado por IA pode estar incorreto.">
            <a:extLst>
              <a:ext uri="{FF2B5EF4-FFF2-40B4-BE49-F238E27FC236}">
                <a16:creationId xmlns:a16="http://schemas.microsoft.com/office/drawing/2014/main" id="{D95E6475-7860-3799-1865-BF457DE65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593AD0E6-480F-2FA3-7F25-6FDD009BD4C5}"/>
              </a:ext>
            </a:extLst>
          </p:cNvPr>
          <p:cNvGrpSpPr/>
          <p:nvPr/>
        </p:nvGrpSpPr>
        <p:grpSpPr>
          <a:xfrm>
            <a:off x="3444240" y="-10834550"/>
            <a:ext cx="5303520" cy="13491686"/>
            <a:chOff x="3327861" y="4372506"/>
            <a:chExt cx="5303520" cy="1349168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57A136B-BFF9-691E-7441-6E838FE71AE3}"/>
                </a:ext>
              </a:extLst>
            </p:cNvPr>
            <p:cNvSpPr txBox="1"/>
            <p:nvPr/>
          </p:nvSpPr>
          <p:spPr>
            <a:xfrm>
              <a:off x="3327861" y="4372506"/>
              <a:ext cx="5303520" cy="13491686"/>
            </a:xfrm>
            <a:prstGeom prst="roundRect">
              <a:avLst>
                <a:gd name="adj" fmla="val 13219"/>
              </a:avLst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CRÉDITOS: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ESCOLA MUNICIPAL DE TEMPO INTEGRAL EDSON FERREIRA CALADO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PROFESSORA: JOSIELLE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ALUNOS(AS):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ANNA LAVÍNIA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ARTHUR VINÍCIUS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CAIO ANTÔNIO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EDUARDO SOARES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LEANDRO MANOEL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PAULO HENRIQUE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LUIZ GABRIEL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DISCIPLINA: ARTES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TEMA: DANÇA DE COCO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DATA: 24/11/2025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DIA: SEGUNDA-FEIRA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 RESPONSÁVEL POR SLIDE: ARTHUR VINÍCIUS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SLIDES: 22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FONTES UTILIZADAS: GOOGLE CHROME, CHATGPT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 DE REALIZAÇÃO DOS SLIDES: 17/11/2025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DESENVOLVIDO NO MICROSOFT POWER POINT 2024 EM UM SAMSUNG GALAXY BOOK 4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</p:txBody>
        </p:sp>
        <p:pic>
          <p:nvPicPr>
            <p:cNvPr id="6" name="Imagem 5" descr="Logotipo&#10;&#10;O conteúdo gerado por IA pode estar incorreto.">
              <a:extLst>
                <a:ext uri="{FF2B5EF4-FFF2-40B4-BE49-F238E27FC236}">
                  <a16:creationId xmlns:a16="http://schemas.microsoft.com/office/drawing/2014/main" id="{6167B53A-6094-F795-EE00-A77F6144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036" y="15353687"/>
              <a:ext cx="1925928" cy="2183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981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1001F-2107-B9B6-15D5-429100147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6A1733C8-6C77-FAFF-660D-03E32FD1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282A96A-4268-4930-A038-2CE250588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1CAE187-E5DE-5AA1-4EF6-641DF54AB7B4}"/>
              </a:ext>
            </a:extLst>
          </p:cNvPr>
          <p:cNvSpPr txBox="1"/>
          <p:nvPr/>
        </p:nvSpPr>
        <p:spPr>
          <a:xfrm>
            <a:off x="1222744" y="7814881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</p:spTree>
    <p:extLst>
      <p:ext uri="{BB962C8B-B14F-4D97-AF65-F5344CB8AC3E}">
        <p14:creationId xmlns:p14="http://schemas.microsoft.com/office/powerpoint/2010/main" val="32474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9720B3-A1FA-DEB7-30B6-1924C4E87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B8B44FFC-4207-45C0-DE23-B8A578CDC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8A0D4D4-4604-09C2-E8AD-5303E3916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96B5C651-0C42-766D-33C1-B08F35AD3F1D}"/>
              </a:ext>
            </a:extLst>
          </p:cNvPr>
          <p:cNvSpPr/>
          <p:nvPr/>
        </p:nvSpPr>
        <p:spPr>
          <a:xfrm>
            <a:off x="308344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B2C8507-9BBE-C431-C620-9C9782821E20}"/>
              </a:ext>
            </a:extLst>
          </p:cNvPr>
          <p:cNvSpPr/>
          <p:nvPr/>
        </p:nvSpPr>
        <p:spPr>
          <a:xfrm>
            <a:off x="308344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22A08D6-958E-BF23-147E-56308F4BAF4B}"/>
              </a:ext>
            </a:extLst>
          </p:cNvPr>
          <p:cNvSpPr/>
          <p:nvPr/>
        </p:nvSpPr>
        <p:spPr>
          <a:xfrm>
            <a:off x="308344" y="5551012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0C5A9DC-5B3B-DB7D-A909-D06336BBD2E3}"/>
              </a:ext>
            </a:extLst>
          </p:cNvPr>
          <p:cNvSpPr txBox="1"/>
          <p:nvPr/>
        </p:nvSpPr>
        <p:spPr>
          <a:xfrm>
            <a:off x="1222744" y="3710703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AD1D5D0-4015-EA24-F3AB-CE57ECFCCE39}"/>
              </a:ext>
            </a:extLst>
          </p:cNvPr>
          <p:cNvSpPr txBox="1"/>
          <p:nvPr/>
        </p:nvSpPr>
        <p:spPr>
          <a:xfrm>
            <a:off x="1222743" y="7892401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DANÇA DE COCO?</a:t>
            </a:r>
          </a:p>
        </p:txBody>
      </p:sp>
    </p:spTree>
    <p:extLst>
      <p:ext uri="{BB962C8B-B14F-4D97-AF65-F5344CB8AC3E}">
        <p14:creationId xmlns:p14="http://schemas.microsoft.com/office/powerpoint/2010/main" val="381053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689E11-28C4-E3BE-1E99-F1404315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2B738247-A6A4-3852-5563-DA33D747E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F847D04-62A7-AD58-647E-2259B9C36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24DD1858-2B25-453B-60BC-7F86DFA8C4A4}"/>
              </a:ext>
            </a:extLst>
          </p:cNvPr>
          <p:cNvSpPr/>
          <p:nvPr/>
        </p:nvSpPr>
        <p:spPr>
          <a:xfrm>
            <a:off x="308344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6453A12B-260B-87B3-4AF1-FFC0789ABCFD}"/>
              </a:ext>
            </a:extLst>
          </p:cNvPr>
          <p:cNvSpPr/>
          <p:nvPr/>
        </p:nvSpPr>
        <p:spPr>
          <a:xfrm>
            <a:off x="308344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6795894-1B39-50F4-6424-7F60CBB4670A}"/>
              </a:ext>
            </a:extLst>
          </p:cNvPr>
          <p:cNvSpPr/>
          <p:nvPr/>
        </p:nvSpPr>
        <p:spPr>
          <a:xfrm>
            <a:off x="308344" y="5551012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8E616B-956D-DC5D-0896-3DF20069CB37}"/>
              </a:ext>
            </a:extLst>
          </p:cNvPr>
          <p:cNvSpPr txBox="1"/>
          <p:nvPr/>
        </p:nvSpPr>
        <p:spPr>
          <a:xfrm>
            <a:off x="1222744" y="3710703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44A5999-3D34-EBDC-1B1A-76B51194EA7A}"/>
              </a:ext>
            </a:extLst>
          </p:cNvPr>
          <p:cNvSpPr txBox="1"/>
          <p:nvPr/>
        </p:nvSpPr>
        <p:spPr>
          <a:xfrm>
            <a:off x="1222743" y="4745157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DANÇA DE COCO?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329DCD-6784-42D1-4BB2-320BF5487357}"/>
              </a:ext>
            </a:extLst>
          </p:cNvPr>
          <p:cNvSpPr txBox="1"/>
          <p:nvPr/>
        </p:nvSpPr>
        <p:spPr>
          <a:xfrm>
            <a:off x="1222743" y="7515275"/>
            <a:ext cx="4947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 ÉPOCA QUE SURGIU PARA OS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TEMPOS ATUAIS HOUVE ALGUMA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MUDANÇA NO COCO DE RODA, QUAIS?</a:t>
            </a:r>
          </a:p>
        </p:txBody>
      </p:sp>
    </p:spTree>
    <p:extLst>
      <p:ext uri="{BB962C8B-B14F-4D97-AF65-F5344CB8AC3E}">
        <p14:creationId xmlns:p14="http://schemas.microsoft.com/office/powerpoint/2010/main" val="4268942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90D627-48AB-E135-A24F-987EB981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0C350F0B-3BB2-8A09-7AAD-1021CF8D2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9118E0B-9758-DAC4-EE4B-B6277708F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39911A98-5B47-0C0F-B2DC-3D14F5D34C4C}"/>
              </a:ext>
            </a:extLst>
          </p:cNvPr>
          <p:cNvSpPr/>
          <p:nvPr/>
        </p:nvSpPr>
        <p:spPr>
          <a:xfrm>
            <a:off x="308344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03349F01-6F1D-E4CC-BC4F-1F8C43DF23F5}"/>
              </a:ext>
            </a:extLst>
          </p:cNvPr>
          <p:cNvSpPr/>
          <p:nvPr/>
        </p:nvSpPr>
        <p:spPr>
          <a:xfrm>
            <a:off x="308344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DEB7CEC-FC53-972B-049F-BE9AF0F82039}"/>
              </a:ext>
            </a:extLst>
          </p:cNvPr>
          <p:cNvSpPr/>
          <p:nvPr/>
        </p:nvSpPr>
        <p:spPr>
          <a:xfrm>
            <a:off x="308344" y="5551012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411C8D-0454-8DC3-D670-CA64A00DE6EF}"/>
              </a:ext>
            </a:extLst>
          </p:cNvPr>
          <p:cNvSpPr txBox="1"/>
          <p:nvPr/>
        </p:nvSpPr>
        <p:spPr>
          <a:xfrm>
            <a:off x="1222744" y="3710703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A79B493-716E-9D7B-698B-E66AD67BCDB4}"/>
              </a:ext>
            </a:extLst>
          </p:cNvPr>
          <p:cNvSpPr txBox="1"/>
          <p:nvPr/>
        </p:nvSpPr>
        <p:spPr>
          <a:xfrm>
            <a:off x="1222743" y="4745157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DANÇA DE COCO?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6D1E470-3685-E674-24A8-BE1CB9EAD44C}"/>
              </a:ext>
            </a:extLst>
          </p:cNvPr>
          <p:cNvSpPr txBox="1"/>
          <p:nvPr/>
        </p:nvSpPr>
        <p:spPr>
          <a:xfrm>
            <a:off x="1222743" y="5537617"/>
            <a:ext cx="4947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 ÉPOCA QUE SURGIU PARA OS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TEMPOS ATUAIS HOUVE ALGUMA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MUDANÇA NO COCO DE RODA, QUAIS?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14370B2-2BC8-CAE7-ACE8-22901DF1F3EF}"/>
              </a:ext>
            </a:extLst>
          </p:cNvPr>
          <p:cNvSpPr/>
          <p:nvPr/>
        </p:nvSpPr>
        <p:spPr>
          <a:xfrm>
            <a:off x="-5401358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E15BAC6-0B03-D2B4-7540-C9C1D8E84416}"/>
              </a:ext>
            </a:extLst>
          </p:cNvPr>
          <p:cNvSpPr/>
          <p:nvPr/>
        </p:nvSpPr>
        <p:spPr>
          <a:xfrm>
            <a:off x="-5401358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5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EA1C42A-680B-19C2-3FF1-9FDE85DBF3D8}"/>
              </a:ext>
            </a:extLst>
          </p:cNvPr>
          <p:cNvSpPr/>
          <p:nvPr/>
        </p:nvSpPr>
        <p:spPr>
          <a:xfrm>
            <a:off x="-5401358" y="5551012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6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1AD0932-F400-F622-1E5A-9F64137EBBAA}"/>
              </a:ext>
            </a:extLst>
          </p:cNvPr>
          <p:cNvSpPr txBox="1"/>
          <p:nvPr/>
        </p:nvSpPr>
        <p:spPr>
          <a:xfrm>
            <a:off x="-4486958" y="3710703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FIGURINO DA DANÇA DE COCO</a:t>
            </a:r>
          </a:p>
        </p:txBody>
      </p:sp>
    </p:spTree>
    <p:extLst>
      <p:ext uri="{BB962C8B-B14F-4D97-AF65-F5344CB8AC3E}">
        <p14:creationId xmlns:p14="http://schemas.microsoft.com/office/powerpoint/2010/main" val="1160231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BFEA97-0A96-9902-DF25-BFE9C62A0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80593AD3-9DDB-AF2F-09AE-0619DCB5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7C3A396-9AA5-1C9B-EC26-1F1AB9ED6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09D4D345-2B5B-4A5A-31CA-94126F97A346}"/>
              </a:ext>
            </a:extLst>
          </p:cNvPr>
          <p:cNvSpPr/>
          <p:nvPr/>
        </p:nvSpPr>
        <p:spPr>
          <a:xfrm>
            <a:off x="308344" y="753317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2F41530-E126-B7E4-42FE-72EAA1264B65}"/>
              </a:ext>
            </a:extLst>
          </p:cNvPr>
          <p:cNvSpPr/>
          <p:nvPr/>
        </p:nvSpPr>
        <p:spPr>
          <a:xfrm>
            <a:off x="308344" y="8576801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EC79F94-AB2F-96B6-B664-80E6440C1957}"/>
              </a:ext>
            </a:extLst>
          </p:cNvPr>
          <p:cNvSpPr/>
          <p:nvPr/>
        </p:nvSpPr>
        <p:spPr>
          <a:xfrm>
            <a:off x="308344" y="965519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0AF109-1334-B467-29D1-6429DB5160B0}"/>
              </a:ext>
            </a:extLst>
          </p:cNvPr>
          <p:cNvSpPr txBox="1"/>
          <p:nvPr/>
        </p:nvSpPr>
        <p:spPr>
          <a:xfrm>
            <a:off x="1222744" y="7814881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5F1660-1ECF-1443-5066-87FF9D109FEA}"/>
              </a:ext>
            </a:extLst>
          </p:cNvPr>
          <p:cNvSpPr txBox="1"/>
          <p:nvPr/>
        </p:nvSpPr>
        <p:spPr>
          <a:xfrm>
            <a:off x="1222743" y="8849335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DANÇA DE COCO?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E0E481-64AF-1BE1-2C1A-334953B8945A}"/>
              </a:ext>
            </a:extLst>
          </p:cNvPr>
          <p:cNvSpPr txBox="1"/>
          <p:nvPr/>
        </p:nvSpPr>
        <p:spPr>
          <a:xfrm>
            <a:off x="1222743" y="9641795"/>
            <a:ext cx="4947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 ÉPOCA QUE SURGIU PARA OS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TEMPOS ATUAIS HOUVE ALGUMA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MUDANÇA NO COCO DE RODA, QUAIS?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5F5F763-75EB-6B62-EB5F-1641F0512BEA}"/>
              </a:ext>
            </a:extLst>
          </p:cNvPr>
          <p:cNvSpPr/>
          <p:nvPr/>
        </p:nvSpPr>
        <p:spPr>
          <a:xfrm>
            <a:off x="308343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2B63E86-0643-8A06-0332-491153C89145}"/>
              </a:ext>
            </a:extLst>
          </p:cNvPr>
          <p:cNvSpPr/>
          <p:nvPr/>
        </p:nvSpPr>
        <p:spPr>
          <a:xfrm>
            <a:off x="308343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5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CC19C2E-F16C-3476-6C31-40E1F9D9D29D}"/>
              </a:ext>
            </a:extLst>
          </p:cNvPr>
          <p:cNvSpPr/>
          <p:nvPr/>
        </p:nvSpPr>
        <p:spPr>
          <a:xfrm>
            <a:off x="308343" y="5551012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6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061D4F4-7274-462E-284F-0965FB366A56}"/>
              </a:ext>
            </a:extLst>
          </p:cNvPr>
          <p:cNvSpPr txBox="1"/>
          <p:nvPr/>
        </p:nvSpPr>
        <p:spPr>
          <a:xfrm>
            <a:off x="1222743" y="3710703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FIGURINO DA DANÇA DE COCO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2DBC31-7956-4932-5EBE-B75C8ED7F7DB}"/>
              </a:ext>
            </a:extLst>
          </p:cNvPr>
          <p:cNvSpPr txBox="1"/>
          <p:nvPr/>
        </p:nvSpPr>
        <p:spPr>
          <a:xfrm>
            <a:off x="1222742" y="7467097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MOVIMENTOS DA DANÇA DE COCO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758BF7-AD99-CB74-B7B5-6A4103D51FBB}"/>
              </a:ext>
            </a:extLst>
          </p:cNvPr>
          <p:cNvSpPr txBox="1"/>
          <p:nvPr/>
        </p:nvSpPr>
        <p:spPr>
          <a:xfrm>
            <a:off x="1222742" y="8545486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MUSICALIDADE DA DANÇA DE COCO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7E29990-3166-31E6-A583-0165C1E4DFBB}"/>
              </a:ext>
            </a:extLst>
          </p:cNvPr>
          <p:cNvSpPr txBox="1"/>
          <p:nvPr/>
        </p:nvSpPr>
        <p:spPr>
          <a:xfrm>
            <a:off x="1222742" y="7467097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MOVIMENTOS DA DANÇA DE COCO</a:t>
            </a:r>
          </a:p>
        </p:txBody>
      </p:sp>
    </p:spTree>
    <p:extLst>
      <p:ext uri="{BB962C8B-B14F-4D97-AF65-F5344CB8AC3E}">
        <p14:creationId xmlns:p14="http://schemas.microsoft.com/office/powerpoint/2010/main" val="552393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31AA83-4750-0155-CF6B-3763F8C4F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26F02C2A-3B6B-951C-CF83-43945080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D697042-D33D-92BF-7C0F-C32C2B2AE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D80D9909-2701-4183-BB1E-AB65A063EF0D}"/>
              </a:ext>
            </a:extLst>
          </p:cNvPr>
          <p:cNvSpPr/>
          <p:nvPr/>
        </p:nvSpPr>
        <p:spPr>
          <a:xfrm>
            <a:off x="308344" y="753317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50853C2-8F3E-318A-0C9D-FC08EDBA6360}"/>
              </a:ext>
            </a:extLst>
          </p:cNvPr>
          <p:cNvSpPr/>
          <p:nvPr/>
        </p:nvSpPr>
        <p:spPr>
          <a:xfrm>
            <a:off x="308344" y="8576801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7262951-71A0-56B9-C9DD-803133C9F180}"/>
              </a:ext>
            </a:extLst>
          </p:cNvPr>
          <p:cNvSpPr/>
          <p:nvPr/>
        </p:nvSpPr>
        <p:spPr>
          <a:xfrm>
            <a:off x="308344" y="965519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28A7F99-8B42-6A21-3F82-31DD33C0E563}"/>
              </a:ext>
            </a:extLst>
          </p:cNvPr>
          <p:cNvSpPr txBox="1"/>
          <p:nvPr/>
        </p:nvSpPr>
        <p:spPr>
          <a:xfrm>
            <a:off x="1222744" y="7814881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3132BC-B3DF-E829-D2CB-94FE6B3CC532}"/>
              </a:ext>
            </a:extLst>
          </p:cNvPr>
          <p:cNvSpPr txBox="1"/>
          <p:nvPr/>
        </p:nvSpPr>
        <p:spPr>
          <a:xfrm>
            <a:off x="1222743" y="8849335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DANÇA DE COCO?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B320D15-F611-504E-2A46-FB7D79897654}"/>
              </a:ext>
            </a:extLst>
          </p:cNvPr>
          <p:cNvSpPr txBox="1"/>
          <p:nvPr/>
        </p:nvSpPr>
        <p:spPr>
          <a:xfrm>
            <a:off x="1222743" y="9641795"/>
            <a:ext cx="4947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 ÉPOCA QUE SURGIU PARA OS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TEMPOS ATUAIS HOUVE ALGUMA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MUDANÇA NO COCO DE RODA, QUAIS?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C1F3E57-AF3A-3D23-269E-2F0EF19DCED8}"/>
              </a:ext>
            </a:extLst>
          </p:cNvPr>
          <p:cNvSpPr/>
          <p:nvPr/>
        </p:nvSpPr>
        <p:spPr>
          <a:xfrm>
            <a:off x="308343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308E9B-BC82-4077-D2D6-00DECC7FAEB9}"/>
              </a:ext>
            </a:extLst>
          </p:cNvPr>
          <p:cNvSpPr/>
          <p:nvPr/>
        </p:nvSpPr>
        <p:spPr>
          <a:xfrm>
            <a:off x="308343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5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5DDA176-0A72-75E2-2500-1CB4EF9F1C3A}"/>
              </a:ext>
            </a:extLst>
          </p:cNvPr>
          <p:cNvSpPr/>
          <p:nvPr/>
        </p:nvSpPr>
        <p:spPr>
          <a:xfrm>
            <a:off x="308343" y="5551012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6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9FDB0DA-3B09-D32D-E5EC-A7BA43E2560A}"/>
              </a:ext>
            </a:extLst>
          </p:cNvPr>
          <p:cNvSpPr txBox="1"/>
          <p:nvPr/>
        </p:nvSpPr>
        <p:spPr>
          <a:xfrm>
            <a:off x="1222743" y="3710703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FIGURINO DA DANÇA DE COCO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863E7C-29EF-E1D1-D388-1B85E0F15715}"/>
              </a:ext>
            </a:extLst>
          </p:cNvPr>
          <p:cNvSpPr txBox="1"/>
          <p:nvPr/>
        </p:nvSpPr>
        <p:spPr>
          <a:xfrm>
            <a:off x="1222742" y="4745157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MOVIMENTOS DA DANÇA DE COCO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2C5363D-8C5F-ADAB-6FB0-AF0D4E44F44E}"/>
              </a:ext>
            </a:extLst>
          </p:cNvPr>
          <p:cNvSpPr txBox="1"/>
          <p:nvPr/>
        </p:nvSpPr>
        <p:spPr>
          <a:xfrm>
            <a:off x="1222742" y="7467097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MOVIMENTOS DA DANÇA DE COCO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A478EB5-C837-E108-E47D-FFD1F704995D}"/>
              </a:ext>
            </a:extLst>
          </p:cNvPr>
          <p:cNvSpPr txBox="1"/>
          <p:nvPr/>
        </p:nvSpPr>
        <p:spPr>
          <a:xfrm>
            <a:off x="1222742" y="8545486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MUSICALIDADE DA DANÇA DE COCO</a:t>
            </a:r>
          </a:p>
        </p:txBody>
      </p:sp>
    </p:spTree>
    <p:extLst>
      <p:ext uri="{BB962C8B-B14F-4D97-AF65-F5344CB8AC3E}">
        <p14:creationId xmlns:p14="http://schemas.microsoft.com/office/powerpoint/2010/main" val="33350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C9239E-4116-80FC-C616-A924DF6A0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5052F850-0493-476B-9F7E-29B2DEC58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2DCA361-E68C-A98A-ABFB-3F9B2DADC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34D41B80-C306-9E3E-6583-AA0AF7584338}"/>
              </a:ext>
            </a:extLst>
          </p:cNvPr>
          <p:cNvSpPr/>
          <p:nvPr/>
        </p:nvSpPr>
        <p:spPr>
          <a:xfrm>
            <a:off x="308344" y="753317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5DB488D-A6CA-B37D-DA68-9500FF0C48B4}"/>
              </a:ext>
            </a:extLst>
          </p:cNvPr>
          <p:cNvSpPr/>
          <p:nvPr/>
        </p:nvSpPr>
        <p:spPr>
          <a:xfrm>
            <a:off x="308344" y="8576801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BBB4031-38F0-4504-F269-D38EBA73005F}"/>
              </a:ext>
            </a:extLst>
          </p:cNvPr>
          <p:cNvSpPr/>
          <p:nvPr/>
        </p:nvSpPr>
        <p:spPr>
          <a:xfrm>
            <a:off x="308344" y="965519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5FFCD6-D75C-47E7-7D58-D05165010151}"/>
              </a:ext>
            </a:extLst>
          </p:cNvPr>
          <p:cNvSpPr txBox="1"/>
          <p:nvPr/>
        </p:nvSpPr>
        <p:spPr>
          <a:xfrm>
            <a:off x="1222744" y="7814881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F15E13-B6FA-57B0-EECE-AACAEE8244A7}"/>
              </a:ext>
            </a:extLst>
          </p:cNvPr>
          <p:cNvSpPr txBox="1"/>
          <p:nvPr/>
        </p:nvSpPr>
        <p:spPr>
          <a:xfrm>
            <a:off x="1222743" y="8849335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DANÇA DE COCO?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E60BA5-6198-A87E-082F-87D61193805F}"/>
              </a:ext>
            </a:extLst>
          </p:cNvPr>
          <p:cNvSpPr txBox="1"/>
          <p:nvPr/>
        </p:nvSpPr>
        <p:spPr>
          <a:xfrm>
            <a:off x="1222743" y="9641795"/>
            <a:ext cx="4947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 ÉPOCA QUE SURGIU PARA OS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TEMPOS ATUAIS HOUVE ALGUMA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MUDANÇA NO COCO DE RODA, QUAIS?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1C78A1E-6665-4730-2302-0B44EB139C61}"/>
              </a:ext>
            </a:extLst>
          </p:cNvPr>
          <p:cNvSpPr/>
          <p:nvPr/>
        </p:nvSpPr>
        <p:spPr>
          <a:xfrm>
            <a:off x="308343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89116E9-4954-BE35-CEF3-11DFFD070FE0}"/>
              </a:ext>
            </a:extLst>
          </p:cNvPr>
          <p:cNvSpPr/>
          <p:nvPr/>
        </p:nvSpPr>
        <p:spPr>
          <a:xfrm>
            <a:off x="308343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5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23E4C76-53D2-3D64-96EE-1107B796B333}"/>
              </a:ext>
            </a:extLst>
          </p:cNvPr>
          <p:cNvSpPr/>
          <p:nvPr/>
        </p:nvSpPr>
        <p:spPr>
          <a:xfrm>
            <a:off x="308343" y="5551012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6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687825-131C-9619-26DE-35397244711B}"/>
              </a:ext>
            </a:extLst>
          </p:cNvPr>
          <p:cNvSpPr txBox="1"/>
          <p:nvPr/>
        </p:nvSpPr>
        <p:spPr>
          <a:xfrm>
            <a:off x="1222743" y="3710703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FIGURINO DA DANÇA DE COCO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F60856-7E87-0C5E-CC9C-35F47FC8F0FE}"/>
              </a:ext>
            </a:extLst>
          </p:cNvPr>
          <p:cNvSpPr txBox="1"/>
          <p:nvPr/>
        </p:nvSpPr>
        <p:spPr>
          <a:xfrm>
            <a:off x="1222742" y="4745157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MOVIMENTOS DA DANÇA DE COCO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D9AA15-C556-47F1-E8D3-89AE8B5C6C4F}"/>
              </a:ext>
            </a:extLst>
          </p:cNvPr>
          <p:cNvSpPr txBox="1"/>
          <p:nvPr/>
        </p:nvSpPr>
        <p:spPr>
          <a:xfrm>
            <a:off x="1222742" y="5823546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MUSICALIDADE DA DANÇA DE COCO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2D9BD1-FBE9-330E-1BBE-318673210145}"/>
              </a:ext>
            </a:extLst>
          </p:cNvPr>
          <p:cNvSpPr/>
          <p:nvPr/>
        </p:nvSpPr>
        <p:spPr>
          <a:xfrm>
            <a:off x="-7623571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7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D54B026-75D9-A5B9-4036-E3A84F64353E}"/>
              </a:ext>
            </a:extLst>
          </p:cNvPr>
          <p:cNvSpPr/>
          <p:nvPr/>
        </p:nvSpPr>
        <p:spPr>
          <a:xfrm>
            <a:off x="-7623571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8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D55349C-73D3-F98F-9485-3EC4C13AFFC8}"/>
              </a:ext>
            </a:extLst>
          </p:cNvPr>
          <p:cNvSpPr txBox="1"/>
          <p:nvPr/>
        </p:nvSpPr>
        <p:spPr>
          <a:xfrm>
            <a:off x="-6709172" y="3553433"/>
            <a:ext cx="6664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ESTADOS DO BRASIL ONDE A DANÇA DE COCO MAIS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PREVALEÇE</a:t>
            </a:r>
          </a:p>
        </p:txBody>
      </p:sp>
    </p:spTree>
    <p:extLst>
      <p:ext uri="{BB962C8B-B14F-4D97-AF65-F5344CB8AC3E}">
        <p14:creationId xmlns:p14="http://schemas.microsoft.com/office/powerpoint/2010/main" val="4155965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1769</Words>
  <Application>Microsoft Office PowerPoint</Application>
  <PresentationFormat>Widescreen</PresentationFormat>
  <Paragraphs>304</Paragraphs>
  <Slides>23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Monotype Corsiva</vt:lpstr>
      <vt:lpstr>Montserrat</vt:lpstr>
      <vt:lpstr>Samsung Sharp 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Thurzin Vini</dc:creator>
  <cp:lastModifiedBy>Thurzin Vini</cp:lastModifiedBy>
  <cp:revision>1</cp:revision>
  <dcterms:created xsi:type="dcterms:W3CDTF">2025-11-17T20:18:50Z</dcterms:created>
  <dcterms:modified xsi:type="dcterms:W3CDTF">2025-11-18T21:03:34Z</dcterms:modified>
</cp:coreProperties>
</file>